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8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4" r:id="rId1"/>
    <p:sldMasterId id="2147483720" r:id="rId2"/>
    <p:sldMasterId id="2147483705" r:id="rId3"/>
    <p:sldMasterId id="2147483746" r:id="rId4"/>
    <p:sldMasterId id="2147483789" r:id="rId5"/>
    <p:sldMasterId id="2147483974" r:id="rId6"/>
    <p:sldMasterId id="2147483995" r:id="rId7"/>
    <p:sldMasterId id="2147484016" r:id="rId8"/>
    <p:sldMasterId id="2147484037" r:id="rId9"/>
  </p:sldMasterIdLst>
  <p:notesMasterIdLst>
    <p:notesMasterId r:id="rId18"/>
  </p:notesMasterIdLst>
  <p:handoutMasterIdLst>
    <p:handoutMasterId r:id="rId19"/>
  </p:handoutMasterIdLst>
  <p:sldIdLst>
    <p:sldId id="256" r:id="rId10"/>
    <p:sldId id="303" r:id="rId11"/>
    <p:sldId id="308" r:id="rId12"/>
    <p:sldId id="310" r:id="rId13"/>
    <p:sldId id="294" r:id="rId14"/>
    <p:sldId id="313" r:id="rId15"/>
    <p:sldId id="314" r:id="rId16"/>
    <p:sldId id="312" r:id="rId17"/>
  </p:sldIdLst>
  <p:sldSz cx="9144000" cy="6858000" type="screen4x3"/>
  <p:notesSz cx="6797675" cy="9926638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Georgia" panose="02040502050405020303" pitchFamily="18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melo Danisi" initials="CD" lastIdx="3" clrIdx="0">
    <p:extLst>
      <p:ext uri="{19B8F6BF-5375-455C-9EA6-DF929625EA0E}">
        <p15:presenceInfo xmlns:p15="http://schemas.microsoft.com/office/powerpoint/2012/main" userId="Carmelo Danisi" providerId="None"/>
      </p:ext>
    </p:extLst>
  </p:cmAuthor>
  <p:cmAuthor id="2" name="Moira Dustin" initials="MD" lastIdx="1" clrIdx="1">
    <p:extLst>
      <p:ext uri="{19B8F6BF-5375-455C-9EA6-DF929625EA0E}">
        <p15:presenceInfo xmlns:p15="http://schemas.microsoft.com/office/powerpoint/2012/main" userId="S-1-5-21-2503082639-3578878356-3745479065-314576" providerId="AD"/>
      </p:ext>
    </p:extLst>
  </p:cmAuthor>
  <p:cmAuthor id="3" name="Nina Held" initials="NH" lastIdx="5" clrIdx="2">
    <p:extLst>
      <p:ext uri="{19B8F6BF-5375-455C-9EA6-DF929625EA0E}">
        <p15:presenceInfo xmlns:p15="http://schemas.microsoft.com/office/powerpoint/2012/main" userId="610825d1ecfdcd5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F34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182117-46B6-4C1E-9B5D-C1D89CA81526}" v="180" dt="2020-09-23T13:22:22.587"/>
    <p1510:client id="{B5AB665A-324A-4BFE-AAD0-0C19C46BF92B}" v="10" dt="2020-09-22T16:26:35.2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900" autoAdjust="0"/>
    <p:restoredTop sz="82416" autoAdjust="0"/>
  </p:normalViewPr>
  <p:slideViewPr>
    <p:cSldViewPr snapToGrid="0" showGuides="1">
      <p:cViewPr varScale="1">
        <p:scale>
          <a:sx n="41" d="100"/>
          <a:sy n="41" d="100"/>
        </p:scale>
        <p:origin x="1083" y="6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6" d="100"/>
          <a:sy n="86" d="100"/>
        </p:scale>
        <p:origin x="378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font" Target="fonts/font6.fntdata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font" Target="fonts/font4.fntdata"/><Relationship Id="rId28" Type="http://schemas.openxmlformats.org/officeDocument/2006/relationships/commentAuthors" Target="commentAuthors.xml"/><Relationship Id="rId10" Type="http://schemas.openxmlformats.org/officeDocument/2006/relationships/slide" Target="slides/slide1.xml"/><Relationship Id="rId19" Type="http://schemas.openxmlformats.org/officeDocument/2006/relationships/handoutMaster" Target="handoutMasters/handoutMaster1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Relationship Id="rId8" Type="http://schemas.openxmlformats.org/officeDocument/2006/relationships/slideMaster" Target="slideMasters/slideMaster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372D8D-FB06-49F8-80F3-966BA7A33CAB}" type="datetimeFigureOut">
              <a:rPr lang="en-GB" smtClean="0"/>
              <a:t>17/11/2022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C465D6-E927-4CD6-BB6D-7C5E4BEAA1E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8008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192B64-956F-4AA1-9D00-91265D8096D4}" type="datetimeFigureOut">
              <a:rPr lang="en-GB" smtClean="0"/>
              <a:t>17/11/2022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CC1D15-B5DE-4BD5-A4FB-8CE7A139D4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4015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C1D15-B5DE-4BD5-A4FB-8CE7A139D48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4163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C1D15-B5DE-4BD5-A4FB-8CE7A139D48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8572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http://www.resourceaholic.com/p/methods.html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C1D15-B5DE-4BD5-A4FB-8CE7A139D48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0833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C1D15-B5DE-4BD5-A4FB-8CE7A139D48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82629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https://www.safeguardingchildren.co.uk/professionals/nyscb-procedures/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C1D15-B5DE-4BD5-A4FB-8CE7A139D48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7332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https://euroconsultants.ca/asylum-refugee-claim-in-canada/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C1D15-B5DE-4BD5-A4FB-8CE7A139D48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4913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C1D15-B5DE-4BD5-A4FB-8CE7A139D48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4917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oS cob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88901" y="88900"/>
            <a:ext cx="8966199" cy="6680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588832"/>
            <a:ext cx="6858000" cy="315118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spc="83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  <a:endParaRPr lang="en-GB" dirty="0"/>
          </a:p>
        </p:txBody>
      </p:sp>
      <p:sp>
        <p:nvSpPr>
          <p:cNvPr id="24" name="Title 1"/>
          <p:cNvSpPr>
            <a:spLocks noGrp="1"/>
          </p:cNvSpPr>
          <p:nvPr>
            <p:ph type="ctrTitle" hasCustomPrompt="1"/>
          </p:nvPr>
        </p:nvSpPr>
        <p:spPr>
          <a:xfrm>
            <a:off x="1142999" y="1009650"/>
            <a:ext cx="6858001" cy="24193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277" y="5366608"/>
            <a:ext cx="1072823" cy="94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324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oS aer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9096375" cy="6858000"/>
          </a:xfrm>
          <a:prstGeom prst="rect">
            <a:avLst/>
          </a:prstGeom>
        </p:spPr>
      </p:pic>
      <p:grpSp>
        <p:nvGrpSpPr>
          <p:cNvPr id="28" name="Group 27"/>
          <p:cNvGrpSpPr/>
          <p:nvPr userDrawn="1"/>
        </p:nvGrpSpPr>
        <p:grpSpPr>
          <a:xfrm>
            <a:off x="-7145" y="-84666"/>
            <a:ext cx="9255919" cy="7027333"/>
            <a:chOff x="-9526" y="-84666"/>
            <a:chExt cx="12341224" cy="7027333"/>
          </a:xfrm>
        </p:grpSpPr>
        <p:sp>
          <p:nvSpPr>
            <p:cNvPr id="29" name="Rectangle 28"/>
            <p:cNvSpPr/>
            <p:nvPr/>
          </p:nvSpPr>
          <p:spPr>
            <a:xfrm>
              <a:off x="-9526" y="-84666"/>
              <a:ext cx="12192000" cy="1735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9525" y="6769077"/>
              <a:ext cx="12192000" cy="1735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31" name="Rectangle 30"/>
            <p:cNvSpPr/>
            <p:nvPr/>
          </p:nvSpPr>
          <p:spPr>
            <a:xfrm rot="5400000">
              <a:off x="-3380268" y="3359199"/>
              <a:ext cx="6869544" cy="1280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32" name="Rectangle 31"/>
            <p:cNvSpPr/>
            <p:nvPr/>
          </p:nvSpPr>
          <p:spPr>
            <a:xfrm rot="5400000">
              <a:off x="8767271" y="3293574"/>
              <a:ext cx="6870621" cy="2582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</p:grpSp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277" y="5366608"/>
            <a:ext cx="1072823" cy="942921"/>
          </a:xfrm>
          <a:prstGeom prst="rect">
            <a:avLst/>
          </a:prstGeom>
        </p:spPr>
      </p:pic>
      <p:sp>
        <p:nvSpPr>
          <p:cNvPr id="3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588832"/>
            <a:ext cx="6858000" cy="315118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spc="83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  <a:endParaRPr lang="en-GB" dirty="0"/>
          </a:p>
        </p:txBody>
      </p:sp>
      <p:sp>
        <p:nvSpPr>
          <p:cNvPr id="37" name="Title 1"/>
          <p:cNvSpPr>
            <a:spLocks noGrp="1"/>
          </p:cNvSpPr>
          <p:nvPr>
            <p:ph type="ctrTitle" hasCustomPrompt="1"/>
          </p:nvPr>
        </p:nvSpPr>
        <p:spPr>
          <a:xfrm>
            <a:off x="1142999" y="1009650"/>
            <a:ext cx="6858001" cy="24193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327776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8898" y="1436275"/>
            <a:ext cx="4442208" cy="53252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4620435" y="1436275"/>
            <a:ext cx="4434668" cy="532525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0015" y="2162629"/>
            <a:ext cx="3524250" cy="32180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 spc="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289" y="5773180"/>
            <a:ext cx="845701" cy="74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28687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bloc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620435" y="1436275"/>
            <a:ext cx="4434668" cy="532525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88898" y="1436276"/>
            <a:ext cx="4442638" cy="53252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92543" y="2162629"/>
            <a:ext cx="3524250" cy="32180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 spc="0" baseline="0">
                <a:solidFill>
                  <a:schemeClr val="tx1"/>
                </a:solidFill>
                <a:latin typeface="+mn-lt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715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24196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620434" y="1435100"/>
            <a:ext cx="4434665" cy="267970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88898" y="1435101"/>
            <a:ext cx="4442638" cy="532643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20434" y="4210051"/>
            <a:ext cx="2685162" cy="255148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94496" y="4210051"/>
            <a:ext cx="1660603" cy="255148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92543" y="2162629"/>
            <a:ext cx="3524250" cy="32180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 spc="0" baseline="0">
                <a:solidFill>
                  <a:schemeClr val="tx1"/>
                </a:solidFill>
                <a:latin typeface="+mn-lt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715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2242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57">
          <p15:clr>
            <a:srgbClr val="FBAE40"/>
          </p15:clr>
        </p15:guide>
        <p15:guide id="3" pos="2903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4620435" y="1436276"/>
            <a:ext cx="4434668" cy="53252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4387" y="2162629"/>
            <a:ext cx="3524250" cy="32180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88898" y="1436276"/>
            <a:ext cx="4442638" cy="5324888"/>
          </a:xfrm>
          <a:prstGeom prst="rect">
            <a:avLst/>
          </a:prstGeom>
        </p:spPr>
        <p:txBody>
          <a:bodyPr tIns="3168000"/>
          <a:lstStyle>
            <a:lvl1pPr marL="0" indent="0" algn="ctr">
              <a:buNone/>
              <a:defRPr sz="15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insert content</a:t>
            </a:r>
            <a:endParaRPr lang="en-GB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559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0085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mon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3099810" y="1437277"/>
            <a:ext cx="5959749" cy="29081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375694" y="1765300"/>
            <a:ext cx="5444456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108750" y="4435477"/>
            <a:ext cx="2927979" cy="2326057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6125628" y="4435477"/>
            <a:ext cx="2933931" cy="2326057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29" name="Rectangle 28"/>
          <p:cNvSpPr/>
          <p:nvPr userDrawn="1"/>
        </p:nvSpPr>
        <p:spPr>
          <a:xfrm>
            <a:off x="88898" y="3747639"/>
            <a:ext cx="2923563" cy="30138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31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66204" y="4130636"/>
            <a:ext cx="2386012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100817" y="1436201"/>
            <a:ext cx="2911644" cy="2221461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401285862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mont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88898" y="3747639"/>
            <a:ext cx="2923563" cy="30138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3099810" y="1436200"/>
            <a:ext cx="2936919" cy="2918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6124078" y="1435124"/>
            <a:ext cx="2923563" cy="2918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3099810" y="4434401"/>
            <a:ext cx="5947831" cy="2327133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100817" y="1436201"/>
            <a:ext cx="2911644" cy="2221461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88898" y="88900"/>
            <a:ext cx="8970662" cy="1257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375695" y="1765300"/>
            <a:ext cx="2386012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417252" y="1765299"/>
            <a:ext cx="2386012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66204" y="4130636"/>
            <a:ext cx="2386012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27406885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mont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88896" y="1437278"/>
            <a:ext cx="2934260" cy="26152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3112053" y="1437278"/>
            <a:ext cx="2925904" cy="26152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88896" y="4122329"/>
            <a:ext cx="2928780" cy="2639205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112052" y="4130635"/>
            <a:ext cx="2925903" cy="2630898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6126854" y="4130635"/>
            <a:ext cx="2932705" cy="26308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88896" y="88900"/>
            <a:ext cx="8970663" cy="1257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6126854" y="1437276"/>
            <a:ext cx="2932705" cy="2615202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36606" y="1765300"/>
            <a:ext cx="2356588" cy="19823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407534" y="4486275"/>
            <a:ext cx="2386012" cy="195582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339663" y="1765300"/>
            <a:ext cx="2356588" cy="19823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1954844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ise mon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88896" y="1437277"/>
            <a:ext cx="2930957" cy="2609834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108748" y="4138184"/>
            <a:ext cx="2930958" cy="2623349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6128602" y="4136006"/>
            <a:ext cx="2926501" cy="2625528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3108750" y="1437276"/>
            <a:ext cx="2930956" cy="2609833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6128602" y="1437276"/>
            <a:ext cx="2926502" cy="2609833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88897" y="4138188"/>
            <a:ext cx="2930955" cy="2628878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88896" y="88900"/>
            <a:ext cx="8966207" cy="1257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66204" y="4473576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Delete text box if not used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366204" y="1762733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Delete text box if not used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3377748" y="4473576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Delete text box if not used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3377748" y="1762733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Delete text box if not used</a:t>
            </a:r>
          </a:p>
        </p:txBody>
      </p:sp>
      <p:sp>
        <p:nvSpPr>
          <p:cNvPr id="26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6406698" y="4473576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Delete text box if not used</a:t>
            </a:r>
          </a:p>
        </p:txBody>
      </p:sp>
      <p:sp>
        <p:nvSpPr>
          <p:cNvPr id="27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6406698" y="1762733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Delete text box if not used</a:t>
            </a:r>
          </a:p>
        </p:txBody>
      </p: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784400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621155" y="1771651"/>
            <a:ext cx="4022102" cy="372968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00743" y="1771650"/>
            <a:ext cx="4022102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>
              <a:effectLst/>
              <a:latin typeface="Arial" panose="020B0604020202020204" pitchFamily="34" charset="0"/>
            </a:endParaRPr>
          </a:p>
        </p:txBody>
      </p:sp>
      <p:sp>
        <p:nvSpPr>
          <p:cNvPr id="2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3771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57">
          <p15:clr>
            <a:srgbClr val="FBAE40"/>
          </p15:clr>
        </p15:guide>
        <p15:guide id="3" pos="2903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98336" y="1771651"/>
            <a:ext cx="8144921" cy="37296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512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oS libr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5" y="-10819"/>
            <a:ext cx="9210676" cy="6822781"/>
          </a:xfrm>
          <a:prstGeom prst="rect">
            <a:avLst/>
          </a:prstGeom>
        </p:spPr>
      </p:pic>
      <p:grpSp>
        <p:nvGrpSpPr>
          <p:cNvPr id="23" name="Group 22"/>
          <p:cNvGrpSpPr/>
          <p:nvPr userDrawn="1"/>
        </p:nvGrpSpPr>
        <p:grpSpPr>
          <a:xfrm>
            <a:off x="-7145" y="-84667"/>
            <a:ext cx="9246395" cy="6943744"/>
            <a:chOff x="-9526" y="-84667"/>
            <a:chExt cx="12328525" cy="6943744"/>
          </a:xfrm>
        </p:grpSpPr>
        <p:sp>
          <p:nvSpPr>
            <p:cNvPr id="24" name="Rectangle 23"/>
            <p:cNvSpPr/>
            <p:nvPr/>
          </p:nvSpPr>
          <p:spPr>
            <a:xfrm>
              <a:off x="-9526" y="-84667"/>
              <a:ext cx="12192000" cy="1735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9525" y="6769077"/>
              <a:ext cx="12192000" cy="9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6" name="Rectangle 25"/>
            <p:cNvSpPr/>
            <p:nvPr/>
          </p:nvSpPr>
          <p:spPr>
            <a:xfrm rot="5400000">
              <a:off x="-3380268" y="3359199"/>
              <a:ext cx="6869544" cy="1280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7" name="Rectangle 26"/>
            <p:cNvSpPr/>
            <p:nvPr/>
          </p:nvSpPr>
          <p:spPr>
            <a:xfrm rot="5400000">
              <a:off x="8760922" y="3299924"/>
              <a:ext cx="6870621" cy="2455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</p:grp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277" y="5366608"/>
            <a:ext cx="1072823" cy="942921"/>
          </a:xfrm>
          <a:prstGeom prst="rect">
            <a:avLst/>
          </a:prstGeom>
        </p:spPr>
      </p:pic>
      <p:sp>
        <p:nvSpPr>
          <p:cNvPr id="3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588832"/>
            <a:ext cx="6858000" cy="315118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spc="83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  <a:endParaRPr lang="en-GB" dirty="0"/>
          </a:p>
        </p:txBody>
      </p:sp>
      <p:sp>
        <p:nvSpPr>
          <p:cNvPr id="32" name="Title 1"/>
          <p:cNvSpPr>
            <a:spLocks noGrp="1"/>
          </p:cNvSpPr>
          <p:nvPr>
            <p:ph type="ctrTitle" hasCustomPrompt="1"/>
          </p:nvPr>
        </p:nvSpPr>
        <p:spPr>
          <a:xfrm>
            <a:off x="1142999" y="1009650"/>
            <a:ext cx="6858001" cy="24193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507442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621155" y="1771651"/>
            <a:ext cx="4022102" cy="37296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98336" y="1771651"/>
            <a:ext cx="4022102" cy="37296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89457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00743" y="1771650"/>
            <a:ext cx="4022102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>
              <a:effectLst/>
              <a:latin typeface="Arial" panose="020B0604020202020204" pitchFamily="34" charset="0"/>
            </a:endParaRPr>
          </a:p>
        </p:txBody>
      </p:sp>
      <p:sp>
        <p:nvSpPr>
          <p:cNvPr id="2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7" hasCustomPrompt="1"/>
          </p:nvPr>
        </p:nvSpPr>
        <p:spPr>
          <a:xfrm>
            <a:off x="4625579" y="1770824"/>
            <a:ext cx="3996928" cy="3745739"/>
          </a:xfrm>
          <a:prstGeom prst="rect">
            <a:avLst/>
          </a:prstGeom>
        </p:spPr>
        <p:txBody>
          <a:bodyPr tIns="2304000"/>
          <a:lstStyle>
            <a:lvl1pPr marL="0" indent="0" algn="ctr">
              <a:buNone/>
              <a:defRPr sz="1350" baseline="0">
                <a:solidFill>
                  <a:schemeClr val="bg2"/>
                </a:solidFill>
              </a:defRPr>
            </a:lvl1pPr>
            <a:lvl2pPr marL="342900" indent="0" algn="ctr">
              <a:buNone/>
              <a:defRPr>
                <a:solidFill>
                  <a:schemeClr val="bg2"/>
                </a:solidFill>
              </a:defRPr>
            </a:lvl2pPr>
            <a:lvl3pPr marL="685800" indent="0" algn="ctr">
              <a:buNone/>
              <a:defRPr>
                <a:solidFill>
                  <a:schemeClr val="bg2"/>
                </a:solidFill>
              </a:defRPr>
            </a:lvl3pPr>
            <a:lvl4pPr marL="1028700" indent="0" algn="ctr">
              <a:buNone/>
              <a:defRPr>
                <a:solidFill>
                  <a:schemeClr val="bg2"/>
                </a:solidFill>
              </a:defRPr>
            </a:lvl4pPr>
            <a:lvl5pPr marL="1371600" indent="0" algn="ctr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insert content</a:t>
            </a:r>
            <a:endParaRPr lang="en-GB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778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75">
          <p15:clr>
            <a:srgbClr val="FBAE40"/>
          </p15:clr>
        </p15:guide>
        <p15:guide id="2" pos="2914">
          <p15:clr>
            <a:srgbClr val="FBAE40"/>
          </p15:clr>
        </p15:guide>
        <p15:guide id="3" pos="5432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00743" y="1771650"/>
            <a:ext cx="4022102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>
              <a:effectLst/>
              <a:latin typeface="Arial" panose="020B0604020202020204" pitchFamily="34" charset="0"/>
            </a:endParaRPr>
          </a:p>
        </p:txBody>
      </p:sp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89975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00743" y="1771650"/>
            <a:ext cx="4022102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>
              <a:effectLst/>
              <a:latin typeface="Arial" panose="020B0604020202020204" pitchFamily="34" charset="0"/>
            </a:endParaRP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621153" y="1771650"/>
            <a:ext cx="4022102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>
              <a:effectLst/>
              <a:latin typeface="Arial" panose="020B0604020202020204" pitchFamily="34" charset="0"/>
            </a:endParaRP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05218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500743" y="1771650"/>
            <a:ext cx="8142514" cy="3740151"/>
          </a:xfrm>
          <a:prstGeom prst="rect">
            <a:avLst/>
          </a:prstGeom>
        </p:spPr>
        <p:txBody>
          <a:bodyPr wrap="square" numCol="3" spcCol="144000">
            <a:normAutofit/>
          </a:bodyPr>
          <a:lstStyle>
            <a:lvl1pPr marL="0" indent="0">
              <a:lnSpc>
                <a:spcPct val="110000"/>
              </a:lnSpc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>
              <a:effectLst/>
              <a:latin typeface="Arial" panose="020B0604020202020204" pitchFamily="34" charset="0"/>
            </a:endParaRP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90004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500743" y="1771650"/>
            <a:ext cx="8142514" cy="3740151"/>
          </a:xfrm>
          <a:prstGeom prst="rect">
            <a:avLst/>
          </a:prstGeom>
        </p:spPr>
        <p:txBody>
          <a:bodyPr wrap="square" numCol="1" spcCol="144000">
            <a:normAutofit/>
          </a:bodyPr>
          <a:lstStyle>
            <a:lvl1pPr marL="0" indent="0">
              <a:lnSpc>
                <a:spcPct val="110000"/>
              </a:lnSpc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>
              <a:effectLst/>
              <a:latin typeface="Arial" panose="020B0604020202020204" pitchFamily="34" charset="0"/>
            </a:endParaRP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61008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13190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03502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nd photo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9" name="Rectangle 8"/>
          <p:cNvSpPr/>
          <p:nvPr userDrawn="1"/>
        </p:nvSpPr>
        <p:spPr>
          <a:xfrm>
            <a:off x="88898" y="1436276"/>
            <a:ext cx="4442208" cy="532525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92543" y="4918978"/>
            <a:ext cx="3524250" cy="46170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900" spc="6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620435" y="1436275"/>
            <a:ext cx="4434668" cy="532525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85399" y="2171700"/>
            <a:ext cx="3524250" cy="261843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Statement/</a:t>
            </a:r>
            <a:br>
              <a:rPr lang="en-US" dirty="0"/>
            </a:br>
            <a:r>
              <a:rPr lang="en-US" dirty="0"/>
              <a:t>quote</a:t>
            </a:r>
            <a:endParaRPr lang="en-GB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17" y="5773180"/>
            <a:ext cx="845701" cy="74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21745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nd conten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9" name="Rectangle 8"/>
          <p:cNvSpPr/>
          <p:nvPr userDrawn="1"/>
        </p:nvSpPr>
        <p:spPr>
          <a:xfrm>
            <a:off x="88898" y="1436276"/>
            <a:ext cx="4442210" cy="532525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23" name="Rectangle 22"/>
          <p:cNvSpPr/>
          <p:nvPr userDrawn="1"/>
        </p:nvSpPr>
        <p:spPr>
          <a:xfrm rot="5400000">
            <a:off x="1834283" y="4050165"/>
            <a:ext cx="5467877" cy="599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92543" y="4918978"/>
            <a:ext cx="3524250" cy="46170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900" spc="6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85399" y="2171700"/>
            <a:ext cx="3524250" cy="261843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Statement/</a:t>
            </a:r>
            <a:br>
              <a:rPr lang="en-US" dirty="0"/>
            </a:br>
            <a:r>
              <a:rPr lang="en-US" dirty="0"/>
              <a:t>quote</a:t>
            </a:r>
            <a:endParaRPr lang="en-GB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4620434" y="1436276"/>
            <a:ext cx="4434668" cy="5324888"/>
          </a:xfrm>
          <a:prstGeom prst="rect">
            <a:avLst/>
          </a:prstGeom>
        </p:spPr>
        <p:txBody>
          <a:bodyPr tIns="3168000"/>
          <a:lstStyle>
            <a:lvl1pPr marL="0" indent="0" algn="ctr">
              <a:buNone/>
              <a:defRPr sz="15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insert content</a:t>
            </a:r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17" y="5773180"/>
            <a:ext cx="845701" cy="74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741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oS libr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50" y="38180"/>
            <a:ext cx="9124950" cy="6787008"/>
          </a:xfrm>
          <a:prstGeom prst="rect">
            <a:avLst/>
          </a:prstGeom>
        </p:spPr>
      </p:pic>
      <p:grpSp>
        <p:nvGrpSpPr>
          <p:cNvPr id="22" name="Group 21"/>
          <p:cNvGrpSpPr/>
          <p:nvPr userDrawn="1"/>
        </p:nvGrpSpPr>
        <p:grpSpPr>
          <a:xfrm>
            <a:off x="-7145" y="-84667"/>
            <a:ext cx="9236869" cy="7032702"/>
            <a:chOff x="-9526" y="-84667"/>
            <a:chExt cx="12315824" cy="7032702"/>
          </a:xfrm>
        </p:grpSpPr>
        <p:sp>
          <p:nvSpPr>
            <p:cNvPr id="23" name="Rectangle 22"/>
            <p:cNvSpPr/>
            <p:nvPr/>
          </p:nvSpPr>
          <p:spPr>
            <a:xfrm>
              <a:off x="-9526" y="-84667"/>
              <a:ext cx="12192000" cy="1735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9525" y="6769077"/>
              <a:ext cx="12192000" cy="1789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5" name="Rectangle 24"/>
            <p:cNvSpPr/>
            <p:nvPr/>
          </p:nvSpPr>
          <p:spPr>
            <a:xfrm rot="5400000">
              <a:off x="-3380268" y="3359199"/>
              <a:ext cx="6869544" cy="1280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6" name="Rectangle 25"/>
            <p:cNvSpPr/>
            <p:nvPr/>
          </p:nvSpPr>
          <p:spPr>
            <a:xfrm rot="5400000">
              <a:off x="8754571" y="3306274"/>
              <a:ext cx="6870621" cy="2328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</p:grp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277" y="5366608"/>
            <a:ext cx="1072823" cy="942921"/>
          </a:xfrm>
          <a:prstGeom prst="rect">
            <a:avLst/>
          </a:prstGeom>
        </p:spPr>
      </p:pic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588832"/>
            <a:ext cx="6858000" cy="315118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spc="83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  <a:endParaRPr lang="en-GB" dirty="0"/>
          </a:p>
        </p:txBody>
      </p:sp>
      <p:sp>
        <p:nvSpPr>
          <p:cNvPr id="31" name="Title 1"/>
          <p:cNvSpPr>
            <a:spLocks noGrp="1"/>
          </p:cNvSpPr>
          <p:nvPr>
            <p:ph type="ctrTitle" hasCustomPrompt="1"/>
          </p:nvPr>
        </p:nvSpPr>
        <p:spPr>
          <a:xfrm>
            <a:off x="1142999" y="1009650"/>
            <a:ext cx="6858001" cy="24193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428119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8898" y="1436275"/>
            <a:ext cx="4442208" cy="53252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4620435" y="1436275"/>
            <a:ext cx="4434668" cy="532525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0015" y="2162629"/>
            <a:ext cx="3524250" cy="32180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 spc="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289" y="5773180"/>
            <a:ext cx="845701" cy="74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949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bloc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620435" y="1436275"/>
            <a:ext cx="4434668" cy="532525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88898" y="1436276"/>
            <a:ext cx="4442638" cy="53252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92543" y="2162629"/>
            <a:ext cx="3524250" cy="32180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 spc="0" baseline="0">
                <a:solidFill>
                  <a:schemeClr val="tx1"/>
                </a:solidFill>
                <a:latin typeface="+mn-lt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715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77651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620434" y="1435100"/>
            <a:ext cx="4434665" cy="267970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88898" y="1435101"/>
            <a:ext cx="4442638" cy="532643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20434" y="4210051"/>
            <a:ext cx="2685162" cy="255148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94496" y="4210051"/>
            <a:ext cx="1660603" cy="255148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92543" y="2162629"/>
            <a:ext cx="3524250" cy="32180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 spc="0" baseline="0">
                <a:solidFill>
                  <a:schemeClr val="tx1"/>
                </a:solidFill>
                <a:latin typeface="+mn-lt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715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0395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57">
          <p15:clr>
            <a:srgbClr val="FBAE40"/>
          </p15:clr>
        </p15:guide>
        <p15:guide id="3" pos="2903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4620435" y="1436276"/>
            <a:ext cx="4434668" cy="53252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4387" y="2162629"/>
            <a:ext cx="3524250" cy="32180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88898" y="1436276"/>
            <a:ext cx="4442638" cy="5324888"/>
          </a:xfrm>
          <a:prstGeom prst="rect">
            <a:avLst/>
          </a:prstGeom>
        </p:spPr>
        <p:txBody>
          <a:bodyPr tIns="3168000"/>
          <a:lstStyle>
            <a:lvl1pPr marL="0" indent="0" algn="ctr">
              <a:buNone/>
              <a:defRPr sz="15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insert content</a:t>
            </a:r>
            <a:endParaRPr lang="en-GB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559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9369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mon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3099810" y="1437277"/>
            <a:ext cx="5959749" cy="29081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375694" y="1765300"/>
            <a:ext cx="5444456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108750" y="4435477"/>
            <a:ext cx="2927979" cy="2326057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6125628" y="4435477"/>
            <a:ext cx="2933931" cy="2326057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29" name="Rectangle 28"/>
          <p:cNvSpPr/>
          <p:nvPr userDrawn="1"/>
        </p:nvSpPr>
        <p:spPr>
          <a:xfrm>
            <a:off x="88898" y="3747639"/>
            <a:ext cx="2923563" cy="30138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31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66204" y="4130636"/>
            <a:ext cx="2386012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100817" y="1436201"/>
            <a:ext cx="2911644" cy="2221461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16069982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mont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88898" y="3747639"/>
            <a:ext cx="2923563" cy="30138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3099810" y="1436200"/>
            <a:ext cx="2936919" cy="2918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6124078" y="1435124"/>
            <a:ext cx="2923563" cy="2918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3099810" y="4434401"/>
            <a:ext cx="5947831" cy="2327133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100817" y="1436201"/>
            <a:ext cx="2911644" cy="2221461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88898" y="88900"/>
            <a:ext cx="8970662" cy="1257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375695" y="1765300"/>
            <a:ext cx="2386012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417252" y="1765299"/>
            <a:ext cx="2386012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66204" y="4130636"/>
            <a:ext cx="2386012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8236256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mont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88896" y="1437278"/>
            <a:ext cx="2934260" cy="26152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3112053" y="1437278"/>
            <a:ext cx="2925904" cy="26152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88896" y="4122329"/>
            <a:ext cx="2928780" cy="2639205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112052" y="4130635"/>
            <a:ext cx="2925903" cy="2630898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6126854" y="4130635"/>
            <a:ext cx="2932705" cy="26308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88896" y="88900"/>
            <a:ext cx="8970663" cy="1257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6126854" y="1437276"/>
            <a:ext cx="2932705" cy="2615202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36606" y="1765300"/>
            <a:ext cx="2356588" cy="19823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407534" y="4486275"/>
            <a:ext cx="2386012" cy="195582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339663" y="1765300"/>
            <a:ext cx="2356588" cy="19823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56548752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ise mon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88896" y="1437277"/>
            <a:ext cx="2930957" cy="2609834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108748" y="4138184"/>
            <a:ext cx="2930958" cy="2623349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6128602" y="4136006"/>
            <a:ext cx="2926501" cy="2625528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3108750" y="1437276"/>
            <a:ext cx="2930956" cy="2609833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6128602" y="1437276"/>
            <a:ext cx="2926502" cy="2609833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88897" y="4138188"/>
            <a:ext cx="2930955" cy="2628878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88896" y="88900"/>
            <a:ext cx="8966207" cy="1257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66204" y="4473576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Delete text box if not used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366204" y="1762733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Delete text box if not used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3377748" y="4473576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Delete text box if not used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3377748" y="1762733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Delete text box if not used</a:t>
            </a:r>
          </a:p>
        </p:txBody>
      </p:sp>
      <p:sp>
        <p:nvSpPr>
          <p:cNvPr id="26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6406698" y="4473576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Delete text box if not used</a:t>
            </a:r>
          </a:p>
        </p:txBody>
      </p:sp>
      <p:sp>
        <p:nvSpPr>
          <p:cNvPr id="27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6406698" y="1762733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Delete text box if not used</a:t>
            </a:r>
          </a:p>
        </p:txBody>
      </p: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90172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oS stairc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5" y="20093"/>
            <a:ext cx="9086850" cy="6799807"/>
          </a:xfrm>
          <a:prstGeom prst="rect">
            <a:avLst/>
          </a:prstGeom>
        </p:spPr>
      </p:pic>
      <p:grpSp>
        <p:nvGrpSpPr>
          <p:cNvPr id="22" name="Group 21"/>
          <p:cNvGrpSpPr/>
          <p:nvPr userDrawn="1"/>
        </p:nvGrpSpPr>
        <p:grpSpPr>
          <a:xfrm>
            <a:off x="-7145" y="-84667"/>
            <a:ext cx="9236869" cy="7032702"/>
            <a:chOff x="-9526" y="-84667"/>
            <a:chExt cx="12315824" cy="7032702"/>
          </a:xfrm>
        </p:grpSpPr>
        <p:sp>
          <p:nvSpPr>
            <p:cNvPr id="23" name="Rectangle 22"/>
            <p:cNvSpPr/>
            <p:nvPr/>
          </p:nvSpPr>
          <p:spPr>
            <a:xfrm>
              <a:off x="-9526" y="-84667"/>
              <a:ext cx="12192000" cy="1735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9525" y="6769077"/>
              <a:ext cx="12192000" cy="1789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5" name="Rectangle 24"/>
            <p:cNvSpPr/>
            <p:nvPr/>
          </p:nvSpPr>
          <p:spPr>
            <a:xfrm rot="5400000">
              <a:off x="-3380268" y="3359199"/>
              <a:ext cx="6869544" cy="1280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6" name="Rectangle 25"/>
            <p:cNvSpPr/>
            <p:nvPr/>
          </p:nvSpPr>
          <p:spPr>
            <a:xfrm rot="5400000">
              <a:off x="8754571" y="3306274"/>
              <a:ext cx="6870621" cy="2328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</p:grp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277" y="5366608"/>
            <a:ext cx="1072823" cy="942921"/>
          </a:xfrm>
          <a:prstGeom prst="rect">
            <a:avLst/>
          </a:prstGeom>
        </p:spPr>
      </p:pic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588832"/>
            <a:ext cx="6858000" cy="315118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spc="83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  <a:endParaRPr lang="en-GB" dirty="0"/>
          </a:p>
        </p:txBody>
      </p:sp>
      <p:sp>
        <p:nvSpPr>
          <p:cNvPr id="31" name="Title 1"/>
          <p:cNvSpPr>
            <a:spLocks noGrp="1"/>
          </p:cNvSpPr>
          <p:nvPr>
            <p:ph type="ctrTitle" hasCustomPrompt="1"/>
          </p:nvPr>
        </p:nvSpPr>
        <p:spPr>
          <a:xfrm>
            <a:off x="1142999" y="1009650"/>
            <a:ext cx="6858001" cy="24193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28066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oS stairc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1"/>
          <a:stretch/>
        </p:blipFill>
        <p:spPr>
          <a:xfrm>
            <a:off x="19049" y="71436"/>
            <a:ext cx="9124951" cy="6815139"/>
          </a:xfrm>
          <a:prstGeom prst="rect">
            <a:avLst/>
          </a:prstGeom>
        </p:spPr>
      </p:pic>
      <p:grpSp>
        <p:nvGrpSpPr>
          <p:cNvPr id="24" name="Group 23"/>
          <p:cNvGrpSpPr/>
          <p:nvPr userDrawn="1"/>
        </p:nvGrpSpPr>
        <p:grpSpPr>
          <a:xfrm>
            <a:off x="-7145" y="-84667"/>
            <a:ext cx="9236869" cy="7032702"/>
            <a:chOff x="-9526" y="-84667"/>
            <a:chExt cx="12315824" cy="7032702"/>
          </a:xfrm>
        </p:grpSpPr>
        <p:sp>
          <p:nvSpPr>
            <p:cNvPr id="25" name="Rectangle 24"/>
            <p:cNvSpPr/>
            <p:nvPr/>
          </p:nvSpPr>
          <p:spPr>
            <a:xfrm>
              <a:off x="-9526" y="-84667"/>
              <a:ext cx="12192000" cy="1735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525" y="6769077"/>
              <a:ext cx="12192000" cy="1789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7" name="Rectangle 26"/>
            <p:cNvSpPr/>
            <p:nvPr/>
          </p:nvSpPr>
          <p:spPr>
            <a:xfrm rot="5400000">
              <a:off x="-3380268" y="3359199"/>
              <a:ext cx="6869544" cy="1280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8" name="Rectangle 27"/>
            <p:cNvSpPr/>
            <p:nvPr/>
          </p:nvSpPr>
          <p:spPr>
            <a:xfrm rot="5400000">
              <a:off x="8754571" y="3306274"/>
              <a:ext cx="6870621" cy="2328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</p:grp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277" y="5366608"/>
            <a:ext cx="1072823" cy="942921"/>
          </a:xfrm>
          <a:prstGeom prst="rect">
            <a:avLst/>
          </a:prstGeom>
        </p:spPr>
      </p:pic>
      <p:sp>
        <p:nvSpPr>
          <p:cNvPr id="3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588832"/>
            <a:ext cx="6858000" cy="315118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spc="83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  <a:endParaRPr lang="en-GB" dirty="0"/>
          </a:p>
        </p:txBody>
      </p:sp>
      <p:sp>
        <p:nvSpPr>
          <p:cNvPr id="33" name="Title 1"/>
          <p:cNvSpPr>
            <a:spLocks noGrp="1"/>
          </p:cNvSpPr>
          <p:nvPr>
            <p:ph type="ctrTitle" hasCustomPrompt="1"/>
          </p:nvPr>
        </p:nvSpPr>
        <p:spPr>
          <a:xfrm>
            <a:off x="1142999" y="1009650"/>
            <a:ext cx="6858001" cy="24193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29454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oS cob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88901" y="78456"/>
            <a:ext cx="8966198" cy="669062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5266"/>
            <a:ext cx="6858000" cy="315118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050" spc="83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  <a:endParaRPr lang="en-GB" dirty="0"/>
          </a:p>
        </p:txBody>
      </p: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1142999" y="3071046"/>
            <a:ext cx="6858001" cy="2380842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277" y="445155"/>
            <a:ext cx="1072823" cy="94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9246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oS turquo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88901" y="78457"/>
            <a:ext cx="8966198" cy="66906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277" y="445155"/>
            <a:ext cx="1072823" cy="942921"/>
          </a:xfrm>
          <a:prstGeom prst="rect">
            <a:avLst/>
          </a:prstGeom>
        </p:spPr>
      </p:pic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5266"/>
            <a:ext cx="6858000" cy="315118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050" spc="83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  <a:endParaRPr lang="en-GB" dirty="0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1142999" y="3071046"/>
            <a:ext cx="6858001" cy="2380842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13540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oS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88901" y="78457"/>
            <a:ext cx="8966198" cy="66906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277" y="445155"/>
            <a:ext cx="1072823" cy="942921"/>
          </a:xfrm>
          <a:prstGeom prst="rect">
            <a:avLst/>
          </a:prstGeom>
        </p:spPr>
      </p:pic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5266"/>
            <a:ext cx="6858000" cy="315118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050" spc="83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  <a:endParaRPr lang="en-GB" dirty="0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1142999" y="3071046"/>
            <a:ext cx="6858001" cy="2380842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2231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oS pow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88901" y="78457"/>
            <a:ext cx="8966198" cy="66906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277" y="445155"/>
            <a:ext cx="1072823" cy="942921"/>
          </a:xfrm>
          <a:prstGeom prst="rect">
            <a:avLst/>
          </a:prstGeom>
        </p:spPr>
      </p:pic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5266"/>
            <a:ext cx="6858000" cy="315118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050" spc="83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  <a:endParaRPr lang="en-GB" dirty="0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1142999" y="3071046"/>
            <a:ext cx="6858001" cy="2380842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58587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oS gr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88901" y="78457"/>
            <a:ext cx="8966198" cy="66906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277" y="445155"/>
            <a:ext cx="1072823" cy="942921"/>
          </a:xfrm>
          <a:prstGeom prst="rect">
            <a:avLst/>
          </a:prstGeom>
        </p:spPr>
      </p:pic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5266"/>
            <a:ext cx="6858000" cy="315118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050" spc="83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  <a:endParaRPr lang="en-GB" dirty="0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1142999" y="3071046"/>
            <a:ext cx="6858001" cy="2380842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0574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oS turquo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88901" y="88901"/>
            <a:ext cx="8966200" cy="668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277" y="5366608"/>
            <a:ext cx="1072823" cy="942921"/>
          </a:xfrm>
          <a:prstGeom prst="rect">
            <a:avLst/>
          </a:prstGeom>
        </p:spPr>
      </p:pic>
      <p:sp>
        <p:nvSpPr>
          <p:cNvPr id="2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588832"/>
            <a:ext cx="6858000" cy="315118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spc="83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  <a:endParaRPr lang="en-GB" dirty="0"/>
          </a:p>
        </p:txBody>
      </p:sp>
      <p:sp>
        <p:nvSpPr>
          <p:cNvPr id="26" name="Title 1"/>
          <p:cNvSpPr>
            <a:spLocks noGrp="1"/>
          </p:cNvSpPr>
          <p:nvPr>
            <p:ph type="ctrTitle" hasCustomPrompt="1"/>
          </p:nvPr>
        </p:nvSpPr>
        <p:spPr>
          <a:xfrm>
            <a:off x="1142999" y="1009650"/>
            <a:ext cx="6858001" cy="24193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38809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oS custom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1" hasCustomPrompt="1"/>
          </p:nvPr>
        </p:nvSpPr>
        <p:spPr>
          <a:xfrm>
            <a:off x="88899" y="88900"/>
            <a:ext cx="8994377" cy="670442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2088000"/>
          <a:lstStyle>
            <a:lvl1pPr marL="0" indent="0" algn="ctr">
              <a:buNone/>
              <a:defRPr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dirty="0"/>
              <a:t>Drag your image here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7144" y="-12621"/>
            <a:ext cx="9158288" cy="6871698"/>
            <a:chOff x="-9525" y="-12621"/>
            <a:chExt cx="12211050" cy="6871698"/>
          </a:xfrm>
        </p:grpSpPr>
        <p:sp>
          <p:nvSpPr>
            <p:cNvPr id="8" name="Rectangle 7"/>
            <p:cNvSpPr/>
            <p:nvPr/>
          </p:nvSpPr>
          <p:spPr>
            <a:xfrm>
              <a:off x="0" y="-11544"/>
              <a:ext cx="12192000" cy="9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6769077"/>
              <a:ext cx="12192000" cy="9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10" name="Rectangle 9"/>
            <p:cNvSpPr/>
            <p:nvPr/>
          </p:nvSpPr>
          <p:spPr>
            <a:xfrm rot="5400000">
              <a:off x="-3399053" y="3377984"/>
              <a:ext cx="6869544" cy="904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11" name="Rectangle 10"/>
            <p:cNvSpPr/>
            <p:nvPr/>
          </p:nvSpPr>
          <p:spPr>
            <a:xfrm rot="5400000">
              <a:off x="8720970" y="3377445"/>
              <a:ext cx="6870621" cy="904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</p:grpSp>
      <p:grpSp>
        <p:nvGrpSpPr>
          <p:cNvPr id="21" name="Group 20"/>
          <p:cNvGrpSpPr/>
          <p:nvPr userDrawn="1"/>
        </p:nvGrpSpPr>
        <p:grpSpPr>
          <a:xfrm>
            <a:off x="-7145" y="-84667"/>
            <a:ext cx="9236869" cy="7032702"/>
            <a:chOff x="-9526" y="-84667"/>
            <a:chExt cx="12315824" cy="7032702"/>
          </a:xfrm>
        </p:grpSpPr>
        <p:sp>
          <p:nvSpPr>
            <p:cNvPr id="22" name="Rectangle 21"/>
            <p:cNvSpPr/>
            <p:nvPr/>
          </p:nvSpPr>
          <p:spPr>
            <a:xfrm>
              <a:off x="-9526" y="-84667"/>
              <a:ext cx="12192000" cy="1735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525" y="6769077"/>
              <a:ext cx="12192000" cy="1789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4" name="Rectangle 23"/>
            <p:cNvSpPr/>
            <p:nvPr/>
          </p:nvSpPr>
          <p:spPr>
            <a:xfrm rot="5400000">
              <a:off x="-3380268" y="3359199"/>
              <a:ext cx="6869544" cy="1280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5" name="Rectangle 24"/>
            <p:cNvSpPr/>
            <p:nvPr/>
          </p:nvSpPr>
          <p:spPr>
            <a:xfrm rot="5400000">
              <a:off x="8754571" y="3306274"/>
              <a:ext cx="6870621" cy="2328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</p:grpSp>
      <p:sp>
        <p:nvSpPr>
          <p:cNvPr id="28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045276" y="445155"/>
            <a:ext cx="1072824" cy="9334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2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5266"/>
            <a:ext cx="6858000" cy="315118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050" spc="83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  <a:endParaRPr lang="en-GB" dirty="0"/>
          </a:p>
        </p:txBody>
      </p:sp>
      <p:sp>
        <p:nvSpPr>
          <p:cNvPr id="30" name="Title 1"/>
          <p:cNvSpPr>
            <a:spLocks noGrp="1"/>
          </p:cNvSpPr>
          <p:nvPr>
            <p:ph type="ctrTitle" hasCustomPrompt="1"/>
          </p:nvPr>
        </p:nvSpPr>
        <p:spPr>
          <a:xfrm>
            <a:off x="1142999" y="3071046"/>
            <a:ext cx="6858001" cy="2380842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81917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" name="Rectangle 1"/>
            <p:cNvSpPr/>
            <p:nvPr userDrawn="1"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277" y="445154"/>
              <a:ext cx="1072823" cy="942921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214553" flipV="1">
            <a:off x="4723002" y="1477556"/>
            <a:ext cx="622961" cy="940549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 userDrawn="1"/>
        </p:nvSpPr>
        <p:spPr>
          <a:xfrm>
            <a:off x="5600699" y="2095052"/>
            <a:ext cx="1580796" cy="412534"/>
          </a:xfrm>
          <a:prstGeom prst="rect">
            <a:avLst/>
          </a:prstGeom>
        </p:spPr>
        <p:txBody>
          <a:bodyPr anchor="t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 spc="11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GB" sz="800" spc="0" dirty="0">
                <a:solidFill>
                  <a:schemeClr val="tx1"/>
                </a:solidFill>
              </a:rPr>
              <a:t>Copy and paste</a:t>
            </a:r>
            <a:r>
              <a:rPr lang="en-GB" sz="800" spc="0" baseline="0" dirty="0">
                <a:solidFill>
                  <a:schemeClr val="tx1"/>
                </a:solidFill>
              </a:rPr>
              <a:t> this logo onto your customised title slide</a:t>
            </a:r>
            <a:endParaRPr lang="en-GB" sz="800" spc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8437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oS aer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50" y="0"/>
            <a:ext cx="9172575" cy="6858000"/>
          </a:xfrm>
          <a:prstGeom prst="rect">
            <a:avLst/>
          </a:prstGeom>
        </p:spPr>
      </p:pic>
      <p:grpSp>
        <p:nvGrpSpPr>
          <p:cNvPr id="18" name="Group 17"/>
          <p:cNvGrpSpPr/>
          <p:nvPr userDrawn="1"/>
        </p:nvGrpSpPr>
        <p:grpSpPr>
          <a:xfrm>
            <a:off x="-7145" y="-84667"/>
            <a:ext cx="9236869" cy="7032702"/>
            <a:chOff x="-9526" y="-84667"/>
            <a:chExt cx="12315824" cy="7032702"/>
          </a:xfrm>
        </p:grpSpPr>
        <p:sp>
          <p:nvSpPr>
            <p:cNvPr id="19" name="Rectangle 18"/>
            <p:cNvSpPr/>
            <p:nvPr/>
          </p:nvSpPr>
          <p:spPr>
            <a:xfrm>
              <a:off x="-9526" y="-84667"/>
              <a:ext cx="12192000" cy="1735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525" y="6769077"/>
              <a:ext cx="12192000" cy="1789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1" name="Rectangle 20"/>
            <p:cNvSpPr/>
            <p:nvPr/>
          </p:nvSpPr>
          <p:spPr>
            <a:xfrm rot="5400000">
              <a:off x="-3380268" y="3359199"/>
              <a:ext cx="6869544" cy="1280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2" name="Rectangle 21"/>
            <p:cNvSpPr/>
            <p:nvPr/>
          </p:nvSpPr>
          <p:spPr>
            <a:xfrm rot="5400000">
              <a:off x="8754571" y="3306274"/>
              <a:ext cx="6870621" cy="2328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</p:grp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277" y="445155"/>
            <a:ext cx="1072823" cy="942921"/>
          </a:xfrm>
          <a:prstGeom prst="rect">
            <a:avLst/>
          </a:prstGeom>
        </p:spPr>
      </p:pic>
      <p:sp>
        <p:nvSpPr>
          <p:cNvPr id="2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5266"/>
            <a:ext cx="6858000" cy="315118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050" spc="83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  <a:endParaRPr lang="en-GB" dirty="0"/>
          </a:p>
        </p:txBody>
      </p:sp>
      <p:sp>
        <p:nvSpPr>
          <p:cNvPr id="27" name="Title 1"/>
          <p:cNvSpPr>
            <a:spLocks noGrp="1"/>
          </p:cNvSpPr>
          <p:nvPr>
            <p:ph type="ctrTitle" hasCustomPrompt="1"/>
          </p:nvPr>
        </p:nvSpPr>
        <p:spPr>
          <a:xfrm>
            <a:off x="1142999" y="3071046"/>
            <a:ext cx="6858001" cy="2380842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06031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oS libr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9096375" cy="6858000"/>
          </a:xfrm>
          <a:prstGeom prst="rect">
            <a:avLst/>
          </a:prstGeom>
        </p:spPr>
      </p:pic>
      <p:grpSp>
        <p:nvGrpSpPr>
          <p:cNvPr id="18" name="Group 17"/>
          <p:cNvGrpSpPr/>
          <p:nvPr userDrawn="1"/>
        </p:nvGrpSpPr>
        <p:grpSpPr>
          <a:xfrm>
            <a:off x="-7145" y="-84667"/>
            <a:ext cx="9236869" cy="7032702"/>
            <a:chOff x="-9526" y="-84667"/>
            <a:chExt cx="12315824" cy="7032702"/>
          </a:xfrm>
        </p:grpSpPr>
        <p:sp>
          <p:nvSpPr>
            <p:cNvPr id="19" name="Rectangle 18"/>
            <p:cNvSpPr/>
            <p:nvPr/>
          </p:nvSpPr>
          <p:spPr>
            <a:xfrm>
              <a:off x="-9526" y="-84667"/>
              <a:ext cx="12192000" cy="1735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525" y="6769077"/>
              <a:ext cx="12192000" cy="1789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1" name="Rectangle 20"/>
            <p:cNvSpPr/>
            <p:nvPr/>
          </p:nvSpPr>
          <p:spPr>
            <a:xfrm rot="5400000">
              <a:off x="-3380268" y="3359199"/>
              <a:ext cx="6869544" cy="1280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2" name="Rectangle 21"/>
            <p:cNvSpPr/>
            <p:nvPr/>
          </p:nvSpPr>
          <p:spPr>
            <a:xfrm rot="5400000">
              <a:off x="8754571" y="3306274"/>
              <a:ext cx="6870621" cy="2328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</p:grp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277" y="445155"/>
            <a:ext cx="1072823" cy="942921"/>
          </a:xfrm>
          <a:prstGeom prst="rect">
            <a:avLst/>
          </a:prstGeom>
        </p:spPr>
      </p:pic>
      <p:sp>
        <p:nvSpPr>
          <p:cNvPr id="2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5266"/>
            <a:ext cx="6858000" cy="315118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050" spc="83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  <a:endParaRPr lang="en-GB" dirty="0"/>
          </a:p>
        </p:txBody>
      </p:sp>
      <p:sp>
        <p:nvSpPr>
          <p:cNvPr id="27" name="Title 1"/>
          <p:cNvSpPr>
            <a:spLocks noGrp="1"/>
          </p:cNvSpPr>
          <p:nvPr>
            <p:ph type="ctrTitle" hasCustomPrompt="1"/>
          </p:nvPr>
        </p:nvSpPr>
        <p:spPr>
          <a:xfrm>
            <a:off x="1142999" y="3071046"/>
            <a:ext cx="6858001" cy="2380842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42666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oS libr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5" y="-10819"/>
            <a:ext cx="9210676" cy="6822781"/>
          </a:xfrm>
          <a:prstGeom prst="rect">
            <a:avLst/>
          </a:prstGeom>
        </p:spPr>
      </p:pic>
      <p:grpSp>
        <p:nvGrpSpPr>
          <p:cNvPr id="18" name="Group 17"/>
          <p:cNvGrpSpPr/>
          <p:nvPr userDrawn="1"/>
        </p:nvGrpSpPr>
        <p:grpSpPr>
          <a:xfrm>
            <a:off x="-7145" y="-84667"/>
            <a:ext cx="9236869" cy="7032702"/>
            <a:chOff x="-9526" y="-84667"/>
            <a:chExt cx="12315824" cy="7032702"/>
          </a:xfrm>
        </p:grpSpPr>
        <p:sp>
          <p:nvSpPr>
            <p:cNvPr id="19" name="Rectangle 18"/>
            <p:cNvSpPr/>
            <p:nvPr/>
          </p:nvSpPr>
          <p:spPr>
            <a:xfrm>
              <a:off x="-9526" y="-84667"/>
              <a:ext cx="12192000" cy="1735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525" y="6769077"/>
              <a:ext cx="12192000" cy="1789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1" name="Rectangle 20"/>
            <p:cNvSpPr/>
            <p:nvPr/>
          </p:nvSpPr>
          <p:spPr>
            <a:xfrm rot="5400000">
              <a:off x="-3380268" y="3359199"/>
              <a:ext cx="6869544" cy="1280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2" name="Rectangle 21"/>
            <p:cNvSpPr/>
            <p:nvPr/>
          </p:nvSpPr>
          <p:spPr>
            <a:xfrm rot="5400000">
              <a:off x="8754571" y="3306274"/>
              <a:ext cx="6870621" cy="2328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</p:grp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277" y="445155"/>
            <a:ext cx="1072823" cy="942921"/>
          </a:xfrm>
          <a:prstGeom prst="rect">
            <a:avLst/>
          </a:prstGeom>
        </p:spPr>
      </p:pic>
      <p:sp>
        <p:nvSpPr>
          <p:cNvPr id="2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5266"/>
            <a:ext cx="6858000" cy="315118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050" spc="83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  <a:endParaRPr lang="en-GB" dirty="0"/>
          </a:p>
        </p:txBody>
      </p:sp>
      <p:sp>
        <p:nvSpPr>
          <p:cNvPr id="28" name="Title 1"/>
          <p:cNvSpPr>
            <a:spLocks noGrp="1"/>
          </p:cNvSpPr>
          <p:nvPr>
            <p:ph type="ctrTitle" hasCustomPrompt="1"/>
          </p:nvPr>
        </p:nvSpPr>
        <p:spPr>
          <a:xfrm>
            <a:off x="1142999" y="3071046"/>
            <a:ext cx="6858001" cy="2380842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22441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UoS libr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50" y="38180"/>
            <a:ext cx="9124950" cy="6787008"/>
          </a:xfrm>
          <a:prstGeom prst="rect">
            <a:avLst/>
          </a:prstGeom>
        </p:spPr>
      </p:pic>
      <p:grpSp>
        <p:nvGrpSpPr>
          <p:cNvPr id="22" name="Group 21"/>
          <p:cNvGrpSpPr/>
          <p:nvPr userDrawn="1"/>
        </p:nvGrpSpPr>
        <p:grpSpPr>
          <a:xfrm>
            <a:off x="-7145" y="-84667"/>
            <a:ext cx="9236869" cy="7032702"/>
            <a:chOff x="-9526" y="-84667"/>
            <a:chExt cx="12315824" cy="7032702"/>
          </a:xfrm>
        </p:grpSpPr>
        <p:sp>
          <p:nvSpPr>
            <p:cNvPr id="23" name="Rectangle 22"/>
            <p:cNvSpPr/>
            <p:nvPr/>
          </p:nvSpPr>
          <p:spPr>
            <a:xfrm>
              <a:off x="-9526" y="-84667"/>
              <a:ext cx="12192000" cy="1735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9525" y="6769077"/>
              <a:ext cx="12192000" cy="1789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5" name="Rectangle 24"/>
            <p:cNvSpPr/>
            <p:nvPr/>
          </p:nvSpPr>
          <p:spPr>
            <a:xfrm rot="5400000">
              <a:off x="-3380268" y="3359199"/>
              <a:ext cx="6869544" cy="1280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6" name="Rectangle 25"/>
            <p:cNvSpPr/>
            <p:nvPr/>
          </p:nvSpPr>
          <p:spPr>
            <a:xfrm rot="5400000">
              <a:off x="8754571" y="3306274"/>
              <a:ext cx="6870621" cy="2328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</p:grp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277" y="445155"/>
            <a:ext cx="1072823" cy="942921"/>
          </a:xfrm>
          <a:prstGeom prst="rect">
            <a:avLst/>
          </a:prstGeom>
        </p:spPr>
      </p:pic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5266"/>
            <a:ext cx="6858000" cy="315118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050" spc="83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  <a:endParaRPr lang="en-GB" dirty="0"/>
          </a:p>
        </p:txBody>
      </p:sp>
      <p:sp>
        <p:nvSpPr>
          <p:cNvPr id="31" name="Title 1"/>
          <p:cNvSpPr>
            <a:spLocks noGrp="1"/>
          </p:cNvSpPr>
          <p:nvPr>
            <p:ph type="ctrTitle" hasCustomPrompt="1"/>
          </p:nvPr>
        </p:nvSpPr>
        <p:spPr>
          <a:xfrm>
            <a:off x="1142999" y="3071046"/>
            <a:ext cx="6858001" cy="2380842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14116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oS be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5" y="20093"/>
            <a:ext cx="9086850" cy="6799807"/>
          </a:xfrm>
          <a:prstGeom prst="rect">
            <a:avLst/>
          </a:prstGeom>
        </p:spPr>
      </p:pic>
      <p:grpSp>
        <p:nvGrpSpPr>
          <p:cNvPr id="19" name="Group 18"/>
          <p:cNvGrpSpPr/>
          <p:nvPr userDrawn="1"/>
        </p:nvGrpSpPr>
        <p:grpSpPr>
          <a:xfrm>
            <a:off x="-7145" y="-84667"/>
            <a:ext cx="9236869" cy="7032702"/>
            <a:chOff x="-9526" y="-84667"/>
            <a:chExt cx="12315824" cy="7032702"/>
          </a:xfrm>
        </p:grpSpPr>
        <p:sp>
          <p:nvSpPr>
            <p:cNvPr id="20" name="Rectangle 19"/>
            <p:cNvSpPr/>
            <p:nvPr/>
          </p:nvSpPr>
          <p:spPr>
            <a:xfrm>
              <a:off x="-9526" y="-84667"/>
              <a:ext cx="12192000" cy="1735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9525" y="6769077"/>
              <a:ext cx="12192000" cy="1789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2" name="Rectangle 21"/>
            <p:cNvSpPr/>
            <p:nvPr/>
          </p:nvSpPr>
          <p:spPr>
            <a:xfrm rot="5400000">
              <a:off x="-3380268" y="3359199"/>
              <a:ext cx="6869544" cy="1280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3" name="Rectangle 22"/>
            <p:cNvSpPr/>
            <p:nvPr/>
          </p:nvSpPr>
          <p:spPr>
            <a:xfrm rot="5400000">
              <a:off x="8754571" y="3306274"/>
              <a:ext cx="6870621" cy="2328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</p:grp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277" y="445155"/>
            <a:ext cx="1072823" cy="942921"/>
          </a:xfrm>
          <a:prstGeom prst="rect">
            <a:avLst/>
          </a:prstGeom>
        </p:spPr>
      </p:pic>
      <p:sp>
        <p:nvSpPr>
          <p:cNvPr id="2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5266"/>
            <a:ext cx="6858000" cy="315118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050" spc="83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  <a:endParaRPr lang="en-GB" dirty="0"/>
          </a:p>
        </p:txBody>
      </p:sp>
      <p:sp>
        <p:nvSpPr>
          <p:cNvPr id="28" name="Title 1"/>
          <p:cNvSpPr>
            <a:spLocks noGrp="1"/>
          </p:cNvSpPr>
          <p:nvPr>
            <p:ph type="ctrTitle" hasCustomPrompt="1"/>
          </p:nvPr>
        </p:nvSpPr>
        <p:spPr>
          <a:xfrm>
            <a:off x="1142999" y="3071046"/>
            <a:ext cx="6858001" cy="2380842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50114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UoS libr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1"/>
          <a:stretch/>
        </p:blipFill>
        <p:spPr>
          <a:xfrm>
            <a:off x="19049" y="71436"/>
            <a:ext cx="9124951" cy="6815139"/>
          </a:xfrm>
          <a:prstGeom prst="rect">
            <a:avLst/>
          </a:prstGeom>
        </p:spPr>
      </p:pic>
      <p:grpSp>
        <p:nvGrpSpPr>
          <p:cNvPr id="18" name="Group 17"/>
          <p:cNvGrpSpPr/>
          <p:nvPr userDrawn="1"/>
        </p:nvGrpSpPr>
        <p:grpSpPr>
          <a:xfrm>
            <a:off x="-7145" y="-84667"/>
            <a:ext cx="9236869" cy="7032702"/>
            <a:chOff x="-9526" y="-84667"/>
            <a:chExt cx="12315824" cy="7032702"/>
          </a:xfrm>
        </p:grpSpPr>
        <p:sp>
          <p:nvSpPr>
            <p:cNvPr id="19" name="Rectangle 18"/>
            <p:cNvSpPr/>
            <p:nvPr/>
          </p:nvSpPr>
          <p:spPr>
            <a:xfrm>
              <a:off x="-9526" y="-84667"/>
              <a:ext cx="12192000" cy="1735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525" y="6769077"/>
              <a:ext cx="12192000" cy="1789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1" name="Rectangle 20"/>
            <p:cNvSpPr/>
            <p:nvPr/>
          </p:nvSpPr>
          <p:spPr>
            <a:xfrm rot="5400000">
              <a:off x="-3380268" y="3359199"/>
              <a:ext cx="6869544" cy="1280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2" name="Rectangle 21"/>
            <p:cNvSpPr/>
            <p:nvPr/>
          </p:nvSpPr>
          <p:spPr>
            <a:xfrm rot="5400000">
              <a:off x="8754571" y="3306274"/>
              <a:ext cx="6870621" cy="2328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</p:grp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277" y="445155"/>
            <a:ext cx="1072823" cy="942921"/>
          </a:xfrm>
          <a:prstGeom prst="rect">
            <a:avLst/>
          </a:prstGeom>
        </p:spPr>
      </p:pic>
      <p:sp>
        <p:nvSpPr>
          <p:cNvPr id="2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5266"/>
            <a:ext cx="6858000" cy="315118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050" spc="83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  <a:endParaRPr lang="en-GB" dirty="0"/>
          </a:p>
        </p:txBody>
      </p:sp>
      <p:sp>
        <p:nvSpPr>
          <p:cNvPr id="26" name="Title 1"/>
          <p:cNvSpPr>
            <a:spLocks noGrp="1"/>
          </p:cNvSpPr>
          <p:nvPr>
            <p:ph type="ctrTitle" hasCustomPrompt="1"/>
          </p:nvPr>
        </p:nvSpPr>
        <p:spPr>
          <a:xfrm>
            <a:off x="1142999" y="3071046"/>
            <a:ext cx="6858001" cy="2380842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70658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621155" y="1771651"/>
            <a:ext cx="4022102" cy="372968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00743" y="1771650"/>
            <a:ext cx="4022102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>
              <a:effectLst/>
              <a:latin typeface="Arial" panose="020B0604020202020204" pitchFamily="34" charset="0"/>
            </a:endParaRPr>
          </a:p>
        </p:txBody>
      </p:sp>
      <p:sp>
        <p:nvSpPr>
          <p:cNvPr id="2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5000" spc="83" baseline="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3744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57" userDrawn="1">
          <p15:clr>
            <a:srgbClr val="FBAE40"/>
          </p15:clr>
        </p15:guide>
        <p15:guide id="3" pos="2903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98336" y="1771651"/>
            <a:ext cx="8144921" cy="37296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885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oS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88901" y="88900"/>
            <a:ext cx="8966200" cy="66801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277" y="5366608"/>
            <a:ext cx="1072823" cy="942921"/>
          </a:xfrm>
          <a:prstGeom prst="rect">
            <a:avLst/>
          </a:prstGeom>
        </p:spPr>
      </p:pic>
      <p:sp>
        <p:nvSpPr>
          <p:cNvPr id="2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588832"/>
            <a:ext cx="6858000" cy="315118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spc="83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  <a:endParaRPr lang="en-GB" dirty="0"/>
          </a:p>
        </p:txBody>
      </p:sp>
      <p:sp>
        <p:nvSpPr>
          <p:cNvPr id="26" name="Title 1"/>
          <p:cNvSpPr>
            <a:spLocks noGrp="1"/>
          </p:cNvSpPr>
          <p:nvPr>
            <p:ph type="ctrTitle" hasCustomPrompt="1"/>
          </p:nvPr>
        </p:nvSpPr>
        <p:spPr>
          <a:xfrm>
            <a:off x="1142999" y="1009650"/>
            <a:ext cx="6858001" cy="24193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90569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621155" y="1771651"/>
            <a:ext cx="4022102" cy="37296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98336" y="1771651"/>
            <a:ext cx="4022102" cy="37296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260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00743" y="1771650"/>
            <a:ext cx="4022102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>
              <a:effectLst/>
              <a:latin typeface="Arial" panose="020B0604020202020204" pitchFamily="34" charset="0"/>
            </a:endParaRPr>
          </a:p>
        </p:txBody>
      </p:sp>
      <p:sp>
        <p:nvSpPr>
          <p:cNvPr id="2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7" hasCustomPrompt="1"/>
          </p:nvPr>
        </p:nvSpPr>
        <p:spPr>
          <a:xfrm>
            <a:off x="4625579" y="1770824"/>
            <a:ext cx="3996928" cy="3745739"/>
          </a:xfrm>
          <a:prstGeom prst="rect">
            <a:avLst/>
          </a:prstGeom>
        </p:spPr>
        <p:txBody>
          <a:bodyPr tIns="2304000"/>
          <a:lstStyle>
            <a:lvl1pPr marL="0" indent="0" algn="ctr">
              <a:buNone/>
              <a:defRPr sz="1350" baseline="0">
                <a:solidFill>
                  <a:schemeClr val="bg2"/>
                </a:solidFill>
              </a:defRPr>
            </a:lvl1pPr>
            <a:lvl2pPr marL="342900" indent="0" algn="ctr">
              <a:buNone/>
              <a:defRPr>
                <a:solidFill>
                  <a:schemeClr val="bg2"/>
                </a:solidFill>
              </a:defRPr>
            </a:lvl2pPr>
            <a:lvl3pPr marL="685800" indent="0" algn="ctr">
              <a:buNone/>
              <a:defRPr>
                <a:solidFill>
                  <a:schemeClr val="bg2"/>
                </a:solidFill>
              </a:defRPr>
            </a:lvl3pPr>
            <a:lvl4pPr marL="1028700" indent="0" algn="ctr">
              <a:buNone/>
              <a:defRPr>
                <a:solidFill>
                  <a:schemeClr val="bg2"/>
                </a:solidFill>
              </a:defRPr>
            </a:lvl4pPr>
            <a:lvl5pPr marL="1371600" indent="0" algn="ctr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insert content</a:t>
            </a:r>
            <a:endParaRPr lang="en-GB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7379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75" userDrawn="1">
          <p15:clr>
            <a:srgbClr val="FBAE40"/>
          </p15:clr>
        </p15:guide>
        <p15:guide id="2" pos="2914" userDrawn="1">
          <p15:clr>
            <a:srgbClr val="FBAE40"/>
          </p15:clr>
        </p15:guide>
        <p15:guide id="3" pos="5432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00743" y="1771650"/>
            <a:ext cx="4022102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>
              <a:effectLst/>
              <a:latin typeface="Arial" panose="020B0604020202020204" pitchFamily="34" charset="0"/>
            </a:endParaRPr>
          </a:p>
        </p:txBody>
      </p:sp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6994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00743" y="1771650"/>
            <a:ext cx="4022102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>
              <a:effectLst/>
              <a:latin typeface="Arial" panose="020B0604020202020204" pitchFamily="34" charset="0"/>
            </a:endParaRP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621153" y="1771650"/>
            <a:ext cx="4022102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>
              <a:effectLst/>
              <a:latin typeface="Arial" panose="020B0604020202020204" pitchFamily="34" charset="0"/>
            </a:endParaRP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8845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500743" y="1771650"/>
            <a:ext cx="8142514" cy="3740151"/>
          </a:xfrm>
          <a:prstGeom prst="rect">
            <a:avLst/>
          </a:prstGeom>
        </p:spPr>
        <p:txBody>
          <a:bodyPr wrap="square" numCol="3" spcCol="144000">
            <a:normAutofit/>
          </a:bodyPr>
          <a:lstStyle>
            <a:lvl1pPr marL="0" indent="0">
              <a:lnSpc>
                <a:spcPct val="110000"/>
              </a:lnSpc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>
              <a:effectLst/>
              <a:latin typeface="Arial" panose="020B0604020202020204" pitchFamily="34" charset="0"/>
            </a:endParaRP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5000" spc="83" baseline="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5814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500743" y="1771650"/>
            <a:ext cx="8142514" cy="3740151"/>
          </a:xfrm>
          <a:prstGeom prst="rect">
            <a:avLst/>
          </a:prstGeom>
        </p:spPr>
        <p:txBody>
          <a:bodyPr wrap="square" numCol="1" spcCol="144000">
            <a:normAutofit/>
          </a:bodyPr>
          <a:lstStyle>
            <a:lvl1pPr marL="0" indent="0">
              <a:lnSpc>
                <a:spcPct val="110000"/>
              </a:lnSpc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>
              <a:effectLst/>
              <a:latin typeface="Arial" panose="020B0604020202020204" pitchFamily="34" charset="0"/>
            </a:endParaRP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4276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3412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188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nd photo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9" name="Rectangle 8"/>
          <p:cNvSpPr/>
          <p:nvPr userDrawn="1"/>
        </p:nvSpPr>
        <p:spPr>
          <a:xfrm>
            <a:off x="88898" y="1436276"/>
            <a:ext cx="4442208" cy="532525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92543" y="4918978"/>
            <a:ext cx="3524250" cy="46170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900" spc="6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620435" y="1436275"/>
            <a:ext cx="4434668" cy="532525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85399" y="2171700"/>
            <a:ext cx="3524250" cy="261843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Statement/</a:t>
            </a:r>
            <a:br>
              <a:rPr lang="en-US" dirty="0"/>
            </a:br>
            <a:r>
              <a:rPr lang="en-US" dirty="0"/>
              <a:t>quote</a:t>
            </a:r>
            <a:endParaRPr lang="en-GB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17" y="5773180"/>
            <a:ext cx="845701" cy="74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698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nd conten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9" name="Rectangle 8"/>
          <p:cNvSpPr/>
          <p:nvPr userDrawn="1"/>
        </p:nvSpPr>
        <p:spPr>
          <a:xfrm>
            <a:off x="88898" y="1436276"/>
            <a:ext cx="4442210" cy="532525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23" name="Rectangle 22"/>
          <p:cNvSpPr/>
          <p:nvPr userDrawn="1"/>
        </p:nvSpPr>
        <p:spPr>
          <a:xfrm rot="5400000">
            <a:off x="1834283" y="4050165"/>
            <a:ext cx="5467877" cy="599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92543" y="4918978"/>
            <a:ext cx="3524250" cy="46170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900" spc="6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85399" y="2171700"/>
            <a:ext cx="3524250" cy="261843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Statement/</a:t>
            </a:r>
            <a:br>
              <a:rPr lang="en-US" dirty="0"/>
            </a:br>
            <a:r>
              <a:rPr lang="en-US" dirty="0"/>
              <a:t>quote</a:t>
            </a:r>
            <a:endParaRPr lang="en-GB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4620434" y="1436276"/>
            <a:ext cx="4434668" cy="5324888"/>
          </a:xfrm>
          <a:prstGeom prst="rect">
            <a:avLst/>
          </a:prstGeom>
        </p:spPr>
        <p:txBody>
          <a:bodyPr tIns="3168000"/>
          <a:lstStyle>
            <a:lvl1pPr marL="0" indent="0" algn="ctr">
              <a:buNone/>
              <a:defRPr sz="15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insert content</a:t>
            </a:r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17" y="5773180"/>
            <a:ext cx="845701" cy="74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237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oS pow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88901" y="88900"/>
            <a:ext cx="8966199" cy="668017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277" y="5366608"/>
            <a:ext cx="1072823" cy="942921"/>
          </a:xfrm>
          <a:prstGeom prst="rect">
            <a:avLst/>
          </a:prstGeom>
        </p:spPr>
      </p:pic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588832"/>
            <a:ext cx="6858000" cy="315118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spc="83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  <a:endParaRPr lang="en-GB" dirty="0"/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1142999" y="1009650"/>
            <a:ext cx="6858001" cy="24193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7463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8898" y="1436275"/>
            <a:ext cx="4442208" cy="53252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4620435" y="1436275"/>
            <a:ext cx="4434668" cy="53252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0015" y="2162629"/>
            <a:ext cx="3524250" cy="32180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 spc="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289" y="5773180"/>
            <a:ext cx="845701" cy="74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8163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bloc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620435" y="1436275"/>
            <a:ext cx="4434668" cy="532525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88898" y="1436276"/>
            <a:ext cx="4442638" cy="53252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92543" y="2162629"/>
            <a:ext cx="3524250" cy="32180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 spc="0" baseline="0">
                <a:solidFill>
                  <a:schemeClr val="tx1"/>
                </a:solidFill>
                <a:latin typeface="+mn-lt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715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0205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620434" y="1435100"/>
            <a:ext cx="4434665" cy="267970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88898" y="1435101"/>
            <a:ext cx="4442638" cy="532643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20434" y="4210051"/>
            <a:ext cx="2685162" cy="255148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94496" y="4210051"/>
            <a:ext cx="1660603" cy="255148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92543" y="2162629"/>
            <a:ext cx="3524250" cy="32180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 spc="0" baseline="0">
                <a:solidFill>
                  <a:schemeClr val="tx1"/>
                </a:solidFill>
                <a:latin typeface="+mn-lt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715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7067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57" userDrawn="1">
          <p15:clr>
            <a:srgbClr val="FBAE40"/>
          </p15:clr>
        </p15:guide>
        <p15:guide id="3" pos="2903" userDrawn="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4620435" y="1436276"/>
            <a:ext cx="4434668" cy="53252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4387" y="2162629"/>
            <a:ext cx="3524250" cy="32180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88898" y="1436276"/>
            <a:ext cx="4442638" cy="5324888"/>
          </a:xfrm>
          <a:prstGeom prst="rect">
            <a:avLst/>
          </a:prstGeom>
        </p:spPr>
        <p:txBody>
          <a:bodyPr tIns="3168000"/>
          <a:lstStyle>
            <a:lvl1pPr marL="0" indent="0" algn="ctr">
              <a:buNone/>
              <a:defRPr sz="15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insert content</a:t>
            </a:r>
            <a:endParaRPr lang="en-GB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559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22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mon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3099810" y="1437277"/>
            <a:ext cx="5959749" cy="29081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375694" y="1765300"/>
            <a:ext cx="5444456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108750" y="4435477"/>
            <a:ext cx="2927979" cy="2326057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6125628" y="4435477"/>
            <a:ext cx="2933931" cy="2326057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29" name="Rectangle 28"/>
          <p:cNvSpPr/>
          <p:nvPr userDrawn="1"/>
        </p:nvSpPr>
        <p:spPr>
          <a:xfrm>
            <a:off x="88898" y="3747639"/>
            <a:ext cx="2923563" cy="30138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31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66204" y="4130636"/>
            <a:ext cx="2386012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100817" y="1436201"/>
            <a:ext cx="2911644" cy="2221461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2426459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mont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88898" y="3747639"/>
            <a:ext cx="2923563" cy="30138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3099810" y="1436200"/>
            <a:ext cx="2936919" cy="2918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6124078" y="1435124"/>
            <a:ext cx="2923563" cy="2918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3099810" y="4434401"/>
            <a:ext cx="5947831" cy="2327133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100817" y="1436201"/>
            <a:ext cx="2911644" cy="2221461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88898" y="88900"/>
            <a:ext cx="8970662" cy="1257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375695" y="1765300"/>
            <a:ext cx="2386012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417252" y="1765299"/>
            <a:ext cx="2386012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66204" y="4130636"/>
            <a:ext cx="2386012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4920699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mont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88896" y="1437278"/>
            <a:ext cx="2934260" cy="26152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3112053" y="1437278"/>
            <a:ext cx="2925904" cy="26152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88896" y="4122329"/>
            <a:ext cx="2928780" cy="2639205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112052" y="4130635"/>
            <a:ext cx="2925903" cy="2630898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6126854" y="4130635"/>
            <a:ext cx="2932705" cy="26308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88896" y="88900"/>
            <a:ext cx="8970663" cy="1257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6126854" y="1437276"/>
            <a:ext cx="2932705" cy="2615202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36606" y="1765300"/>
            <a:ext cx="2356588" cy="19823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407534" y="4486275"/>
            <a:ext cx="2386012" cy="195582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339663" y="1765300"/>
            <a:ext cx="2356588" cy="19823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9307487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ise mon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88896" y="1437277"/>
            <a:ext cx="2930957" cy="2609834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108748" y="4138184"/>
            <a:ext cx="2930958" cy="2623349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6128602" y="4136006"/>
            <a:ext cx="2926501" cy="2625528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3108750" y="1437276"/>
            <a:ext cx="2930956" cy="2609833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6128602" y="1437276"/>
            <a:ext cx="2926502" cy="2609833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88897" y="4138188"/>
            <a:ext cx="2930955" cy="2628878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88896" y="88900"/>
            <a:ext cx="8966207" cy="1257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66204" y="4473576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Delete text box if not used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366204" y="1762733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Delete text box if not used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3377748" y="4473576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Delete text box if not used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3377748" y="1762733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Delete text box if not used</a:t>
            </a:r>
          </a:p>
        </p:txBody>
      </p:sp>
      <p:sp>
        <p:nvSpPr>
          <p:cNvPr id="26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6406698" y="4473576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Delete text box if not used</a:t>
            </a:r>
          </a:p>
        </p:txBody>
      </p:sp>
      <p:sp>
        <p:nvSpPr>
          <p:cNvPr id="27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6406698" y="1762733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Delete text box if not used</a:t>
            </a:r>
          </a:p>
        </p:txBody>
      </p: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06535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621155" y="1771651"/>
            <a:ext cx="4022102" cy="372968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00743" y="1771650"/>
            <a:ext cx="4022102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>
              <a:effectLst/>
              <a:latin typeface="Arial" panose="020B0604020202020204" pitchFamily="34" charset="0"/>
            </a:endParaRPr>
          </a:p>
        </p:txBody>
      </p:sp>
      <p:sp>
        <p:nvSpPr>
          <p:cNvPr id="2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0891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57">
          <p15:clr>
            <a:srgbClr val="FBAE40"/>
          </p15:clr>
        </p15:guide>
        <p15:guide id="3" pos="2903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98336" y="1771651"/>
            <a:ext cx="8144921" cy="37296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069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oS gr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88901" y="88900"/>
            <a:ext cx="8966199" cy="6680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277" y="5366608"/>
            <a:ext cx="1072823" cy="942921"/>
          </a:xfrm>
          <a:prstGeom prst="rect">
            <a:avLst/>
          </a:prstGeom>
        </p:spPr>
      </p:pic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588832"/>
            <a:ext cx="6858000" cy="315118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spc="83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  <a:endParaRPr lang="en-GB" dirty="0"/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1142999" y="1009650"/>
            <a:ext cx="6858001" cy="24193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54043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621155" y="1771651"/>
            <a:ext cx="4022102" cy="37296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98336" y="1771651"/>
            <a:ext cx="4022102" cy="37296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1115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00743" y="1771650"/>
            <a:ext cx="4022102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>
              <a:effectLst/>
              <a:latin typeface="Arial" panose="020B0604020202020204" pitchFamily="34" charset="0"/>
            </a:endParaRPr>
          </a:p>
        </p:txBody>
      </p:sp>
      <p:sp>
        <p:nvSpPr>
          <p:cNvPr id="2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7" hasCustomPrompt="1"/>
          </p:nvPr>
        </p:nvSpPr>
        <p:spPr>
          <a:xfrm>
            <a:off x="4625579" y="1770824"/>
            <a:ext cx="3996928" cy="3745739"/>
          </a:xfrm>
          <a:prstGeom prst="rect">
            <a:avLst/>
          </a:prstGeom>
        </p:spPr>
        <p:txBody>
          <a:bodyPr tIns="2304000"/>
          <a:lstStyle>
            <a:lvl1pPr marL="0" indent="0" algn="ctr">
              <a:buNone/>
              <a:defRPr sz="1350" baseline="0">
                <a:solidFill>
                  <a:schemeClr val="bg2"/>
                </a:solidFill>
              </a:defRPr>
            </a:lvl1pPr>
            <a:lvl2pPr marL="342900" indent="0" algn="ctr">
              <a:buNone/>
              <a:defRPr>
                <a:solidFill>
                  <a:schemeClr val="bg2"/>
                </a:solidFill>
              </a:defRPr>
            </a:lvl2pPr>
            <a:lvl3pPr marL="685800" indent="0" algn="ctr">
              <a:buNone/>
              <a:defRPr>
                <a:solidFill>
                  <a:schemeClr val="bg2"/>
                </a:solidFill>
              </a:defRPr>
            </a:lvl3pPr>
            <a:lvl4pPr marL="1028700" indent="0" algn="ctr">
              <a:buNone/>
              <a:defRPr>
                <a:solidFill>
                  <a:schemeClr val="bg2"/>
                </a:solidFill>
              </a:defRPr>
            </a:lvl4pPr>
            <a:lvl5pPr marL="1371600" indent="0" algn="ctr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insert content</a:t>
            </a:r>
            <a:endParaRPr lang="en-GB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810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75">
          <p15:clr>
            <a:srgbClr val="FBAE40"/>
          </p15:clr>
        </p15:guide>
        <p15:guide id="2" pos="2914">
          <p15:clr>
            <a:srgbClr val="FBAE40"/>
          </p15:clr>
        </p15:guide>
        <p15:guide id="3" pos="5432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00743" y="1771650"/>
            <a:ext cx="4022102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>
              <a:effectLst/>
              <a:latin typeface="Arial" panose="020B0604020202020204" pitchFamily="34" charset="0"/>
            </a:endParaRPr>
          </a:p>
        </p:txBody>
      </p:sp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3261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00743" y="1771650"/>
            <a:ext cx="4022102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>
              <a:effectLst/>
              <a:latin typeface="Arial" panose="020B0604020202020204" pitchFamily="34" charset="0"/>
            </a:endParaRP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621153" y="1771650"/>
            <a:ext cx="4022102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>
              <a:effectLst/>
              <a:latin typeface="Arial" panose="020B0604020202020204" pitchFamily="34" charset="0"/>
            </a:endParaRP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574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500743" y="1771650"/>
            <a:ext cx="8142514" cy="3740151"/>
          </a:xfrm>
          <a:prstGeom prst="rect">
            <a:avLst/>
          </a:prstGeom>
        </p:spPr>
        <p:txBody>
          <a:bodyPr wrap="square" numCol="3" spcCol="144000">
            <a:normAutofit/>
          </a:bodyPr>
          <a:lstStyle>
            <a:lvl1pPr marL="0" indent="0">
              <a:lnSpc>
                <a:spcPct val="110000"/>
              </a:lnSpc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>
              <a:effectLst/>
              <a:latin typeface="Arial" panose="020B0604020202020204" pitchFamily="34" charset="0"/>
            </a:endParaRP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7220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500743" y="1771650"/>
            <a:ext cx="8142514" cy="3740151"/>
          </a:xfrm>
          <a:prstGeom prst="rect">
            <a:avLst/>
          </a:prstGeom>
        </p:spPr>
        <p:txBody>
          <a:bodyPr wrap="square" numCol="1" spcCol="144000">
            <a:normAutofit/>
          </a:bodyPr>
          <a:lstStyle>
            <a:lvl1pPr marL="0" indent="0">
              <a:lnSpc>
                <a:spcPct val="110000"/>
              </a:lnSpc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>
              <a:effectLst/>
              <a:latin typeface="Arial" panose="020B0604020202020204" pitchFamily="34" charset="0"/>
            </a:endParaRP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7157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3100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0782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nd photo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9" name="Rectangle 8"/>
          <p:cNvSpPr/>
          <p:nvPr userDrawn="1"/>
        </p:nvSpPr>
        <p:spPr>
          <a:xfrm>
            <a:off x="88898" y="1436276"/>
            <a:ext cx="4442208" cy="53252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92543" y="4918978"/>
            <a:ext cx="3524250" cy="46170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900" spc="6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620435" y="1436275"/>
            <a:ext cx="4434668" cy="532525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85399" y="2171700"/>
            <a:ext cx="3524250" cy="261843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Statement/</a:t>
            </a:r>
            <a:br>
              <a:rPr lang="en-US" dirty="0"/>
            </a:br>
            <a:r>
              <a:rPr lang="en-US" dirty="0"/>
              <a:t>quote</a:t>
            </a:r>
            <a:endParaRPr lang="en-GB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17" y="5773180"/>
            <a:ext cx="845701" cy="74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3374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nd conten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9" name="Rectangle 8"/>
          <p:cNvSpPr/>
          <p:nvPr userDrawn="1"/>
        </p:nvSpPr>
        <p:spPr>
          <a:xfrm>
            <a:off x="88898" y="1436276"/>
            <a:ext cx="4442210" cy="53252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23" name="Rectangle 22"/>
          <p:cNvSpPr/>
          <p:nvPr userDrawn="1"/>
        </p:nvSpPr>
        <p:spPr>
          <a:xfrm rot="5400000">
            <a:off x="1834283" y="4050165"/>
            <a:ext cx="5467877" cy="599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92543" y="4918978"/>
            <a:ext cx="3524250" cy="46170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900" spc="6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85399" y="2171700"/>
            <a:ext cx="3524250" cy="261843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Statement/</a:t>
            </a:r>
            <a:br>
              <a:rPr lang="en-US" dirty="0"/>
            </a:br>
            <a:r>
              <a:rPr lang="en-US" dirty="0"/>
              <a:t>quote</a:t>
            </a:r>
            <a:endParaRPr lang="en-GB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4620434" y="1436276"/>
            <a:ext cx="4434668" cy="5324888"/>
          </a:xfrm>
          <a:prstGeom prst="rect">
            <a:avLst/>
          </a:prstGeom>
        </p:spPr>
        <p:txBody>
          <a:bodyPr tIns="3168000"/>
          <a:lstStyle>
            <a:lvl1pPr marL="0" indent="0" algn="ctr">
              <a:buNone/>
              <a:defRPr sz="15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insert content</a:t>
            </a:r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17" y="5773180"/>
            <a:ext cx="845701" cy="74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43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27366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8898" y="1436275"/>
            <a:ext cx="4442208" cy="53252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4620435" y="1436275"/>
            <a:ext cx="4434668" cy="53252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0015" y="2162629"/>
            <a:ext cx="3524250" cy="32180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 spc="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289" y="5773180"/>
            <a:ext cx="845701" cy="74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1422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bloc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620435" y="1436275"/>
            <a:ext cx="4434668" cy="532525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88898" y="1436276"/>
            <a:ext cx="4442638" cy="53252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92543" y="2162629"/>
            <a:ext cx="3524250" cy="32180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 spc="0" baseline="0">
                <a:solidFill>
                  <a:schemeClr val="tx1"/>
                </a:solidFill>
                <a:latin typeface="+mn-lt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715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5462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620434" y="1435100"/>
            <a:ext cx="4434665" cy="267970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84667" y="1435101"/>
            <a:ext cx="4446869" cy="532643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20434" y="4210051"/>
            <a:ext cx="2685162" cy="255148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94496" y="4210051"/>
            <a:ext cx="1660603" cy="255148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92543" y="2162629"/>
            <a:ext cx="3524250" cy="32180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 spc="0" baseline="0">
                <a:solidFill>
                  <a:schemeClr val="tx1"/>
                </a:solidFill>
                <a:latin typeface="+mn-lt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715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8614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57">
          <p15:clr>
            <a:srgbClr val="FBAE40"/>
          </p15:clr>
        </p15:guide>
        <p15:guide id="3" pos="2903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4620435" y="1436276"/>
            <a:ext cx="4434668" cy="53252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4387" y="2162629"/>
            <a:ext cx="3524250" cy="32180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88898" y="1436276"/>
            <a:ext cx="4442638" cy="5324888"/>
          </a:xfrm>
          <a:prstGeom prst="rect">
            <a:avLst/>
          </a:prstGeom>
        </p:spPr>
        <p:txBody>
          <a:bodyPr tIns="3168000"/>
          <a:lstStyle>
            <a:lvl1pPr marL="0" indent="0" algn="ctr">
              <a:buNone/>
              <a:defRPr sz="15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insert content</a:t>
            </a:r>
            <a:endParaRPr lang="en-GB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559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8861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mon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3099810" y="1437277"/>
            <a:ext cx="5959749" cy="29081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375694" y="1765300"/>
            <a:ext cx="5444456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108750" y="4435477"/>
            <a:ext cx="2927979" cy="2326057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6125628" y="4435477"/>
            <a:ext cx="2933931" cy="2326057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29" name="Rectangle 28"/>
          <p:cNvSpPr/>
          <p:nvPr userDrawn="1"/>
        </p:nvSpPr>
        <p:spPr>
          <a:xfrm>
            <a:off x="88898" y="3747639"/>
            <a:ext cx="2923563" cy="30138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31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66204" y="4130636"/>
            <a:ext cx="2386012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100817" y="1436201"/>
            <a:ext cx="2911644" cy="2221461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145502059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mont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88898" y="3747639"/>
            <a:ext cx="2923563" cy="30138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3099810" y="1436200"/>
            <a:ext cx="2936919" cy="2918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6124078" y="1435124"/>
            <a:ext cx="2923563" cy="2918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3099810" y="4434401"/>
            <a:ext cx="5947831" cy="2327133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100817" y="1436201"/>
            <a:ext cx="2911644" cy="2221461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88898" y="88900"/>
            <a:ext cx="8970662" cy="1257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375695" y="1765300"/>
            <a:ext cx="2386012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417252" y="1765299"/>
            <a:ext cx="2386012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66204" y="4130636"/>
            <a:ext cx="2386012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98671211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mont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88896" y="1437278"/>
            <a:ext cx="2934260" cy="26152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3112053" y="1437278"/>
            <a:ext cx="2925904" cy="26152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88896" y="4122329"/>
            <a:ext cx="2928780" cy="2639205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112052" y="4130635"/>
            <a:ext cx="2925903" cy="2630898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6126854" y="4130635"/>
            <a:ext cx="2932705" cy="26308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88896" y="88900"/>
            <a:ext cx="8970663" cy="1257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6126854" y="1437276"/>
            <a:ext cx="2932705" cy="2615202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36606" y="1765300"/>
            <a:ext cx="2356588" cy="19823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407534" y="4486275"/>
            <a:ext cx="2386012" cy="195582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339663" y="1765300"/>
            <a:ext cx="2356588" cy="19823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6410387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ise mon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88896" y="1437277"/>
            <a:ext cx="2930957" cy="2609834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108748" y="4138184"/>
            <a:ext cx="2930958" cy="2623349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6128602" y="4136006"/>
            <a:ext cx="2926501" cy="2625528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3108750" y="1437276"/>
            <a:ext cx="2930956" cy="2609833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6128602" y="1437276"/>
            <a:ext cx="2926502" cy="2609833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88897" y="4138188"/>
            <a:ext cx="2930955" cy="2628878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88896" y="88900"/>
            <a:ext cx="8966207" cy="1257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66204" y="4473576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Delete text box if not used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366204" y="1762733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Delete text box if not used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3377748" y="4473576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Delete text box if not used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3377748" y="1762733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Delete text box if not used</a:t>
            </a:r>
          </a:p>
        </p:txBody>
      </p:sp>
      <p:sp>
        <p:nvSpPr>
          <p:cNvPr id="26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6406698" y="4473576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Delete text box if not used</a:t>
            </a:r>
          </a:p>
        </p:txBody>
      </p:sp>
      <p:sp>
        <p:nvSpPr>
          <p:cNvPr id="27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6406698" y="1762733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Delete text box if not used</a:t>
            </a:r>
          </a:p>
        </p:txBody>
      </p: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03265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621155" y="1771651"/>
            <a:ext cx="4022102" cy="372968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00743" y="1771650"/>
            <a:ext cx="4022102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>
              <a:effectLst/>
              <a:latin typeface="Arial" panose="020B0604020202020204" pitchFamily="34" charset="0"/>
            </a:endParaRPr>
          </a:p>
        </p:txBody>
      </p:sp>
      <p:sp>
        <p:nvSpPr>
          <p:cNvPr id="2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27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57">
          <p15:clr>
            <a:srgbClr val="FBAE40"/>
          </p15:clr>
        </p15:guide>
        <p15:guide id="3" pos="2903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98336" y="1771651"/>
            <a:ext cx="8144921" cy="37296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982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oS custom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1" hasCustomPrompt="1"/>
          </p:nvPr>
        </p:nvSpPr>
        <p:spPr>
          <a:xfrm>
            <a:off x="88899" y="88900"/>
            <a:ext cx="8959057" cy="66791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2088000"/>
          <a:lstStyle>
            <a:lvl1pPr marL="0" indent="0" algn="ctr">
              <a:buNone/>
              <a:defRPr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dirty="0"/>
              <a:t>Drag your image here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7144" y="-12621"/>
            <a:ext cx="9158288" cy="6871698"/>
            <a:chOff x="-9525" y="-12621"/>
            <a:chExt cx="12211050" cy="6871698"/>
          </a:xfrm>
        </p:grpSpPr>
        <p:sp>
          <p:nvSpPr>
            <p:cNvPr id="8" name="Rectangle 7"/>
            <p:cNvSpPr/>
            <p:nvPr/>
          </p:nvSpPr>
          <p:spPr>
            <a:xfrm>
              <a:off x="0" y="-11544"/>
              <a:ext cx="12192000" cy="9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6769077"/>
              <a:ext cx="12192000" cy="9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10" name="Rectangle 9"/>
            <p:cNvSpPr/>
            <p:nvPr/>
          </p:nvSpPr>
          <p:spPr>
            <a:xfrm rot="5400000">
              <a:off x="-3399053" y="3377984"/>
              <a:ext cx="6869544" cy="904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11" name="Rectangle 10"/>
            <p:cNvSpPr/>
            <p:nvPr/>
          </p:nvSpPr>
          <p:spPr>
            <a:xfrm rot="5400000">
              <a:off x="8720970" y="3377445"/>
              <a:ext cx="6870621" cy="904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</p:grpSp>
      <p:sp>
        <p:nvSpPr>
          <p:cNvPr id="2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588832"/>
            <a:ext cx="6858000" cy="315118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spc="83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  <a:endParaRPr lang="en-GB" dirty="0"/>
          </a:p>
        </p:txBody>
      </p:sp>
      <p:sp>
        <p:nvSpPr>
          <p:cNvPr id="30" name="Title 1"/>
          <p:cNvSpPr>
            <a:spLocks noGrp="1"/>
          </p:cNvSpPr>
          <p:nvPr>
            <p:ph type="ctrTitle" hasCustomPrompt="1"/>
          </p:nvPr>
        </p:nvSpPr>
        <p:spPr>
          <a:xfrm>
            <a:off x="1142999" y="1009650"/>
            <a:ext cx="6858001" cy="24193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96334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621155" y="1771651"/>
            <a:ext cx="4022102" cy="37296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98336" y="1771651"/>
            <a:ext cx="4022102" cy="37296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65555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00743" y="1771650"/>
            <a:ext cx="4022102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>
              <a:effectLst/>
              <a:latin typeface="Arial" panose="020B0604020202020204" pitchFamily="34" charset="0"/>
            </a:endParaRPr>
          </a:p>
        </p:txBody>
      </p:sp>
      <p:sp>
        <p:nvSpPr>
          <p:cNvPr id="2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7" hasCustomPrompt="1"/>
          </p:nvPr>
        </p:nvSpPr>
        <p:spPr>
          <a:xfrm>
            <a:off x="4625579" y="1770824"/>
            <a:ext cx="3996928" cy="3745739"/>
          </a:xfrm>
          <a:prstGeom prst="rect">
            <a:avLst/>
          </a:prstGeom>
        </p:spPr>
        <p:txBody>
          <a:bodyPr tIns="2304000"/>
          <a:lstStyle>
            <a:lvl1pPr marL="0" indent="0" algn="ctr">
              <a:buNone/>
              <a:defRPr sz="1350" baseline="0">
                <a:solidFill>
                  <a:schemeClr val="bg2"/>
                </a:solidFill>
              </a:defRPr>
            </a:lvl1pPr>
            <a:lvl2pPr marL="342900" indent="0" algn="ctr">
              <a:buNone/>
              <a:defRPr>
                <a:solidFill>
                  <a:schemeClr val="bg2"/>
                </a:solidFill>
              </a:defRPr>
            </a:lvl2pPr>
            <a:lvl3pPr marL="685800" indent="0" algn="ctr">
              <a:buNone/>
              <a:defRPr>
                <a:solidFill>
                  <a:schemeClr val="bg2"/>
                </a:solidFill>
              </a:defRPr>
            </a:lvl3pPr>
            <a:lvl4pPr marL="1028700" indent="0" algn="ctr">
              <a:buNone/>
              <a:defRPr>
                <a:solidFill>
                  <a:schemeClr val="bg2"/>
                </a:solidFill>
              </a:defRPr>
            </a:lvl4pPr>
            <a:lvl5pPr marL="1371600" indent="0" algn="ctr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insert content</a:t>
            </a:r>
            <a:endParaRPr lang="en-GB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0376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75">
          <p15:clr>
            <a:srgbClr val="FBAE40"/>
          </p15:clr>
        </p15:guide>
        <p15:guide id="2" pos="2914">
          <p15:clr>
            <a:srgbClr val="FBAE40"/>
          </p15:clr>
        </p15:guide>
        <p15:guide id="3" pos="5432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00743" y="1771650"/>
            <a:ext cx="4022102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>
              <a:effectLst/>
              <a:latin typeface="Arial" panose="020B0604020202020204" pitchFamily="34" charset="0"/>
            </a:endParaRPr>
          </a:p>
        </p:txBody>
      </p:sp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1461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00743" y="1771650"/>
            <a:ext cx="4022102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>
              <a:effectLst/>
              <a:latin typeface="Arial" panose="020B0604020202020204" pitchFamily="34" charset="0"/>
            </a:endParaRP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621153" y="1771650"/>
            <a:ext cx="4022102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>
              <a:effectLst/>
              <a:latin typeface="Arial" panose="020B0604020202020204" pitchFamily="34" charset="0"/>
            </a:endParaRP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45214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500743" y="1771650"/>
            <a:ext cx="8142514" cy="3740151"/>
          </a:xfrm>
          <a:prstGeom prst="rect">
            <a:avLst/>
          </a:prstGeom>
        </p:spPr>
        <p:txBody>
          <a:bodyPr wrap="square" numCol="3" spcCol="144000">
            <a:normAutofit/>
          </a:bodyPr>
          <a:lstStyle>
            <a:lvl1pPr marL="0" indent="0">
              <a:lnSpc>
                <a:spcPct val="110000"/>
              </a:lnSpc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>
              <a:effectLst/>
              <a:latin typeface="Arial" panose="020B0604020202020204" pitchFamily="34" charset="0"/>
            </a:endParaRP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60714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500743" y="1771650"/>
            <a:ext cx="8142514" cy="3740151"/>
          </a:xfrm>
          <a:prstGeom prst="rect">
            <a:avLst/>
          </a:prstGeom>
        </p:spPr>
        <p:txBody>
          <a:bodyPr wrap="square" numCol="1" spcCol="144000">
            <a:normAutofit/>
          </a:bodyPr>
          <a:lstStyle>
            <a:lvl1pPr marL="0" indent="0">
              <a:lnSpc>
                <a:spcPct val="110000"/>
              </a:lnSpc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>
              <a:effectLst/>
              <a:latin typeface="Arial" panose="020B0604020202020204" pitchFamily="34" charset="0"/>
            </a:endParaRP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9878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51679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53240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nd photo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9" name="Rectangle 8"/>
          <p:cNvSpPr/>
          <p:nvPr userDrawn="1"/>
        </p:nvSpPr>
        <p:spPr>
          <a:xfrm>
            <a:off x="88898" y="1436276"/>
            <a:ext cx="4442208" cy="53252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92543" y="4918978"/>
            <a:ext cx="3524250" cy="46170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900" spc="6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620435" y="1436275"/>
            <a:ext cx="4434668" cy="532525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85399" y="2171700"/>
            <a:ext cx="3524250" cy="261843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Statement/</a:t>
            </a:r>
            <a:br>
              <a:rPr lang="en-US" dirty="0"/>
            </a:br>
            <a:r>
              <a:rPr lang="en-US" dirty="0"/>
              <a:t>quote</a:t>
            </a:r>
            <a:endParaRPr lang="en-GB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17" y="5773180"/>
            <a:ext cx="845701" cy="74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8311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nd conten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9" name="Rectangle 8"/>
          <p:cNvSpPr/>
          <p:nvPr userDrawn="1"/>
        </p:nvSpPr>
        <p:spPr>
          <a:xfrm>
            <a:off x="88898" y="1436276"/>
            <a:ext cx="4442210" cy="53252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23" name="Rectangle 22"/>
          <p:cNvSpPr/>
          <p:nvPr userDrawn="1"/>
        </p:nvSpPr>
        <p:spPr>
          <a:xfrm rot="5400000">
            <a:off x="1834283" y="4050165"/>
            <a:ext cx="5467877" cy="599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92543" y="4918978"/>
            <a:ext cx="3524250" cy="46170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900" spc="6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85399" y="2171700"/>
            <a:ext cx="3524250" cy="261843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Statement/</a:t>
            </a:r>
            <a:br>
              <a:rPr lang="en-US" dirty="0"/>
            </a:br>
            <a:r>
              <a:rPr lang="en-US" dirty="0"/>
              <a:t>quote</a:t>
            </a:r>
            <a:endParaRPr lang="en-GB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4620434" y="1436276"/>
            <a:ext cx="4434668" cy="5324888"/>
          </a:xfrm>
          <a:prstGeom prst="rect">
            <a:avLst/>
          </a:prstGeom>
        </p:spPr>
        <p:txBody>
          <a:bodyPr tIns="3168000"/>
          <a:lstStyle>
            <a:lvl1pPr marL="0" indent="0" algn="ctr">
              <a:buNone/>
              <a:defRPr sz="15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insert content</a:t>
            </a:r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17" y="5773180"/>
            <a:ext cx="845701" cy="74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76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" name="Rectangle 1"/>
            <p:cNvSpPr/>
            <p:nvPr userDrawn="1"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277" y="5366608"/>
              <a:ext cx="1072823" cy="942921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385447">
            <a:off x="4935738" y="4442902"/>
            <a:ext cx="622961" cy="940549"/>
          </a:xfrm>
          <a:prstGeom prst="rect">
            <a:avLst/>
          </a:prstGeom>
        </p:spPr>
      </p:pic>
      <p:sp>
        <p:nvSpPr>
          <p:cNvPr id="16" name="Subtitle 2"/>
          <p:cNvSpPr txBox="1">
            <a:spLocks/>
          </p:cNvSpPr>
          <p:nvPr userDrawn="1"/>
        </p:nvSpPr>
        <p:spPr>
          <a:xfrm>
            <a:off x="5813435" y="4467732"/>
            <a:ext cx="1580796" cy="1005200"/>
          </a:xfrm>
          <a:prstGeom prst="rect">
            <a:avLst/>
          </a:prstGeom>
        </p:spPr>
        <p:txBody>
          <a:bodyPr anchor="t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 spc="11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GB" sz="800" spc="0" dirty="0">
                <a:solidFill>
                  <a:schemeClr val="tx1"/>
                </a:solidFill>
              </a:rPr>
              <a:t>Copy and paste</a:t>
            </a:r>
            <a:r>
              <a:rPr lang="en-GB" sz="800" spc="0" baseline="0" dirty="0">
                <a:solidFill>
                  <a:schemeClr val="tx1"/>
                </a:solidFill>
              </a:rPr>
              <a:t> this logo onto your customised title slide</a:t>
            </a:r>
            <a:endParaRPr lang="en-GB" sz="800" spc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93889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8898" y="1436275"/>
            <a:ext cx="4442208" cy="53252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4620435" y="1436275"/>
            <a:ext cx="4434668" cy="532525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0015" y="2162629"/>
            <a:ext cx="3524250" cy="32180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050" spc="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289" y="5773180"/>
            <a:ext cx="845701" cy="74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97900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bloc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620435" y="1436275"/>
            <a:ext cx="4434668" cy="532525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88898" y="1436276"/>
            <a:ext cx="4442638" cy="53252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92543" y="2162629"/>
            <a:ext cx="3524250" cy="32180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 spc="0" baseline="0">
                <a:solidFill>
                  <a:schemeClr val="tx1"/>
                </a:solidFill>
                <a:latin typeface="+mn-lt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715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15875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620434" y="1435100"/>
            <a:ext cx="4434665" cy="267970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88898" y="1435101"/>
            <a:ext cx="4442638" cy="532643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20434" y="4210051"/>
            <a:ext cx="2685162" cy="255148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94496" y="4210051"/>
            <a:ext cx="1660603" cy="255148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92543" y="2162629"/>
            <a:ext cx="3524250" cy="32180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 spc="0" baseline="0">
                <a:solidFill>
                  <a:schemeClr val="tx1"/>
                </a:solidFill>
                <a:latin typeface="+mn-lt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715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4525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57">
          <p15:clr>
            <a:srgbClr val="FBAE40"/>
          </p15:clr>
        </p15:guide>
        <p15:guide id="3" pos="2903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4620435" y="1436276"/>
            <a:ext cx="4434668" cy="53252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4387" y="2162629"/>
            <a:ext cx="3524250" cy="32180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88898" y="1436276"/>
            <a:ext cx="4442638" cy="5324888"/>
          </a:xfrm>
          <a:prstGeom prst="rect">
            <a:avLst/>
          </a:prstGeom>
        </p:spPr>
        <p:txBody>
          <a:bodyPr tIns="3168000"/>
          <a:lstStyle>
            <a:lvl1pPr marL="0" indent="0" algn="ctr">
              <a:buNone/>
              <a:defRPr sz="15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insert content</a:t>
            </a:r>
            <a:endParaRPr lang="en-GB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559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81525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mon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3099810" y="1437277"/>
            <a:ext cx="5959749" cy="29081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375694" y="1765300"/>
            <a:ext cx="5444456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108750" y="4435477"/>
            <a:ext cx="2927979" cy="2326057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6125628" y="4435477"/>
            <a:ext cx="2933931" cy="2326057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29" name="Rectangle 28"/>
          <p:cNvSpPr/>
          <p:nvPr userDrawn="1"/>
        </p:nvSpPr>
        <p:spPr>
          <a:xfrm>
            <a:off x="88898" y="3747639"/>
            <a:ext cx="2923563" cy="30138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31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66204" y="4130636"/>
            <a:ext cx="2386012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100817" y="1436201"/>
            <a:ext cx="2911644" cy="2221461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172777153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mont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88898" y="3747639"/>
            <a:ext cx="2923563" cy="30138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3099810" y="1436200"/>
            <a:ext cx="2936919" cy="2918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6124078" y="1435124"/>
            <a:ext cx="2923563" cy="2918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3099810" y="4434401"/>
            <a:ext cx="5947831" cy="2327133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100817" y="1436201"/>
            <a:ext cx="2911644" cy="2221461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88898" y="88900"/>
            <a:ext cx="8970662" cy="1257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375695" y="1765300"/>
            <a:ext cx="2386012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417252" y="1765299"/>
            <a:ext cx="2386012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66204" y="4130636"/>
            <a:ext cx="2386012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83930572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mont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88896" y="1437278"/>
            <a:ext cx="2934260" cy="26152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3112053" y="1437278"/>
            <a:ext cx="2925904" cy="26152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88896" y="4122329"/>
            <a:ext cx="2928780" cy="2639205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112052" y="4130635"/>
            <a:ext cx="2925903" cy="2630898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6126854" y="4130635"/>
            <a:ext cx="2932705" cy="26308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88896" y="88900"/>
            <a:ext cx="8970663" cy="1257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6126854" y="1437276"/>
            <a:ext cx="2932705" cy="2615202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36606" y="1765300"/>
            <a:ext cx="2356588" cy="19823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407534" y="4486275"/>
            <a:ext cx="2386012" cy="195582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339663" y="1765300"/>
            <a:ext cx="2356588" cy="19823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26644639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ise mon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88896" y="1437277"/>
            <a:ext cx="2930957" cy="2609834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108748" y="4138184"/>
            <a:ext cx="2930958" cy="2623349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6128602" y="4136006"/>
            <a:ext cx="2926501" cy="2625528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3108750" y="1437276"/>
            <a:ext cx="2930956" cy="2609833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6128602" y="1437276"/>
            <a:ext cx="2926502" cy="2609833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88897" y="4138188"/>
            <a:ext cx="2930955" cy="2628878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88896" y="88900"/>
            <a:ext cx="8966207" cy="1257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66204" y="4473576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Delete text box if not used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366204" y="1762733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Delete text box if not used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3377748" y="4473576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Delete text box if not used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3377748" y="1762733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Delete text box if not used</a:t>
            </a:r>
          </a:p>
        </p:txBody>
      </p:sp>
      <p:sp>
        <p:nvSpPr>
          <p:cNvPr id="26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6406698" y="4473576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Delete text box if not used</a:t>
            </a:r>
          </a:p>
        </p:txBody>
      </p:sp>
      <p:sp>
        <p:nvSpPr>
          <p:cNvPr id="27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6406698" y="1762733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 spc="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Delete text box if not used</a:t>
            </a:r>
          </a:p>
        </p:txBody>
      </p: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600247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621155" y="1771651"/>
            <a:ext cx="4022102" cy="372968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00743" y="1771650"/>
            <a:ext cx="4022102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>
              <a:effectLst/>
              <a:latin typeface="Arial" panose="020B0604020202020204" pitchFamily="34" charset="0"/>
            </a:endParaRPr>
          </a:p>
        </p:txBody>
      </p:sp>
      <p:sp>
        <p:nvSpPr>
          <p:cNvPr id="2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073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57">
          <p15:clr>
            <a:srgbClr val="FBAE40"/>
          </p15:clr>
        </p15:guide>
        <p15:guide id="3" pos="2903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98336" y="1771651"/>
            <a:ext cx="8144921" cy="37296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342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oS aer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50" y="0"/>
            <a:ext cx="9172575" cy="6858000"/>
          </a:xfrm>
          <a:prstGeom prst="rect">
            <a:avLst/>
          </a:prstGeom>
        </p:spPr>
      </p:pic>
      <p:grpSp>
        <p:nvGrpSpPr>
          <p:cNvPr id="23" name="Group 22"/>
          <p:cNvGrpSpPr/>
          <p:nvPr userDrawn="1"/>
        </p:nvGrpSpPr>
        <p:grpSpPr>
          <a:xfrm>
            <a:off x="-7145" y="-84667"/>
            <a:ext cx="9265445" cy="7027334"/>
            <a:chOff x="-9526" y="-84667"/>
            <a:chExt cx="12353925" cy="7027334"/>
          </a:xfrm>
        </p:grpSpPr>
        <p:sp>
          <p:nvSpPr>
            <p:cNvPr id="24" name="Rectangle 23"/>
            <p:cNvSpPr/>
            <p:nvPr/>
          </p:nvSpPr>
          <p:spPr>
            <a:xfrm>
              <a:off x="-9526" y="-84667"/>
              <a:ext cx="12192000" cy="1735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9525" y="6769077"/>
              <a:ext cx="12192000" cy="1735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6" name="Rectangle 25"/>
            <p:cNvSpPr/>
            <p:nvPr/>
          </p:nvSpPr>
          <p:spPr>
            <a:xfrm rot="5400000">
              <a:off x="-3380268" y="3359199"/>
              <a:ext cx="6869544" cy="1280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7" name="Rectangle 26"/>
            <p:cNvSpPr/>
            <p:nvPr/>
          </p:nvSpPr>
          <p:spPr>
            <a:xfrm rot="5400000">
              <a:off x="8773622" y="3287224"/>
              <a:ext cx="6870621" cy="2709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</p:grp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277" y="5366608"/>
            <a:ext cx="1072823" cy="942921"/>
          </a:xfrm>
          <a:prstGeom prst="rect">
            <a:avLst/>
          </a:prstGeom>
        </p:spPr>
      </p:pic>
      <p:sp>
        <p:nvSpPr>
          <p:cNvPr id="3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588832"/>
            <a:ext cx="6858000" cy="315118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spc="83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  <a:endParaRPr lang="en-GB" dirty="0"/>
          </a:p>
        </p:txBody>
      </p:sp>
      <p:sp>
        <p:nvSpPr>
          <p:cNvPr id="32" name="Title 1"/>
          <p:cNvSpPr>
            <a:spLocks noGrp="1"/>
          </p:cNvSpPr>
          <p:nvPr>
            <p:ph type="ctrTitle" hasCustomPrompt="1"/>
          </p:nvPr>
        </p:nvSpPr>
        <p:spPr>
          <a:xfrm>
            <a:off x="1142999" y="1009650"/>
            <a:ext cx="6858001" cy="24193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914710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621155" y="1771651"/>
            <a:ext cx="4022102" cy="37296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98336" y="1771651"/>
            <a:ext cx="4022102" cy="37296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1800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00743" y="1771650"/>
            <a:ext cx="4022102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>
              <a:effectLst/>
              <a:latin typeface="Arial" panose="020B0604020202020204" pitchFamily="34" charset="0"/>
            </a:endParaRPr>
          </a:p>
        </p:txBody>
      </p:sp>
      <p:sp>
        <p:nvSpPr>
          <p:cNvPr id="2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7" hasCustomPrompt="1"/>
          </p:nvPr>
        </p:nvSpPr>
        <p:spPr>
          <a:xfrm>
            <a:off x="4625579" y="1770824"/>
            <a:ext cx="3996928" cy="3745739"/>
          </a:xfrm>
          <a:prstGeom prst="rect">
            <a:avLst/>
          </a:prstGeom>
        </p:spPr>
        <p:txBody>
          <a:bodyPr tIns="2304000"/>
          <a:lstStyle>
            <a:lvl1pPr marL="0" indent="0" algn="ctr">
              <a:buNone/>
              <a:defRPr sz="1350" baseline="0">
                <a:solidFill>
                  <a:schemeClr val="bg2"/>
                </a:solidFill>
              </a:defRPr>
            </a:lvl1pPr>
            <a:lvl2pPr marL="342900" indent="0" algn="ctr">
              <a:buNone/>
              <a:defRPr>
                <a:solidFill>
                  <a:schemeClr val="bg2"/>
                </a:solidFill>
              </a:defRPr>
            </a:lvl2pPr>
            <a:lvl3pPr marL="685800" indent="0" algn="ctr">
              <a:buNone/>
              <a:defRPr>
                <a:solidFill>
                  <a:schemeClr val="bg2"/>
                </a:solidFill>
              </a:defRPr>
            </a:lvl3pPr>
            <a:lvl4pPr marL="1028700" indent="0" algn="ctr">
              <a:buNone/>
              <a:defRPr>
                <a:solidFill>
                  <a:schemeClr val="bg2"/>
                </a:solidFill>
              </a:defRPr>
            </a:lvl4pPr>
            <a:lvl5pPr marL="1371600" indent="0" algn="ctr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insert content</a:t>
            </a:r>
            <a:endParaRPr lang="en-GB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60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75">
          <p15:clr>
            <a:srgbClr val="FBAE40"/>
          </p15:clr>
        </p15:guide>
        <p15:guide id="2" pos="2914">
          <p15:clr>
            <a:srgbClr val="FBAE40"/>
          </p15:clr>
        </p15:guide>
        <p15:guide id="3" pos="5432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00743" y="1771650"/>
            <a:ext cx="4022102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>
              <a:effectLst/>
              <a:latin typeface="Arial" panose="020B0604020202020204" pitchFamily="34" charset="0"/>
            </a:endParaRPr>
          </a:p>
        </p:txBody>
      </p:sp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72956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00743" y="1771650"/>
            <a:ext cx="4022102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>
              <a:effectLst/>
              <a:latin typeface="Arial" panose="020B0604020202020204" pitchFamily="34" charset="0"/>
            </a:endParaRP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621153" y="1771650"/>
            <a:ext cx="4022102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>
              <a:effectLst/>
              <a:latin typeface="Arial" panose="020B0604020202020204" pitchFamily="34" charset="0"/>
            </a:endParaRP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57909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500743" y="1771650"/>
            <a:ext cx="8142514" cy="3740151"/>
          </a:xfrm>
          <a:prstGeom prst="rect">
            <a:avLst/>
          </a:prstGeom>
        </p:spPr>
        <p:txBody>
          <a:bodyPr wrap="square" numCol="3" spcCol="144000">
            <a:normAutofit/>
          </a:bodyPr>
          <a:lstStyle>
            <a:lvl1pPr marL="0" indent="0">
              <a:lnSpc>
                <a:spcPct val="110000"/>
              </a:lnSpc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>
              <a:effectLst/>
              <a:latin typeface="Arial" panose="020B0604020202020204" pitchFamily="34" charset="0"/>
            </a:endParaRP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3764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500743" y="1771650"/>
            <a:ext cx="8142514" cy="3740151"/>
          </a:xfrm>
          <a:prstGeom prst="rect">
            <a:avLst/>
          </a:prstGeom>
        </p:spPr>
        <p:txBody>
          <a:bodyPr wrap="square" numCol="1" spcCol="144000">
            <a:normAutofit/>
          </a:bodyPr>
          <a:lstStyle>
            <a:lvl1pPr marL="0" indent="0">
              <a:lnSpc>
                <a:spcPct val="110000"/>
              </a:lnSpc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>
              <a:effectLst/>
              <a:latin typeface="Arial" panose="020B0604020202020204" pitchFamily="34" charset="0"/>
            </a:endParaRP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32895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5038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 userDrawn="1"/>
        </p:nvGrpSpPr>
        <p:grpSpPr>
          <a:xfrm>
            <a:off x="-7144" y="-12621"/>
            <a:ext cx="9158288" cy="6871698"/>
            <a:chOff x="-9525" y="-12621"/>
            <a:chExt cx="12211050" cy="6871698"/>
          </a:xfrm>
        </p:grpSpPr>
        <p:sp>
          <p:nvSpPr>
            <p:cNvPr id="8" name="Rectangle 7"/>
            <p:cNvSpPr/>
            <p:nvPr/>
          </p:nvSpPr>
          <p:spPr>
            <a:xfrm>
              <a:off x="0" y="-11544"/>
              <a:ext cx="12192000" cy="9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6769077"/>
              <a:ext cx="12192000" cy="9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10" name="Rectangle 9"/>
            <p:cNvSpPr/>
            <p:nvPr/>
          </p:nvSpPr>
          <p:spPr>
            <a:xfrm rot="5400000">
              <a:off x="-3399053" y="3377984"/>
              <a:ext cx="6869544" cy="904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11" name="Rectangle 10"/>
            <p:cNvSpPr/>
            <p:nvPr/>
          </p:nvSpPr>
          <p:spPr>
            <a:xfrm rot="5400000">
              <a:off x="8720970" y="3377445"/>
              <a:ext cx="6870621" cy="904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</p:grp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05336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nd photo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9" name="Rectangle 8"/>
          <p:cNvSpPr/>
          <p:nvPr userDrawn="1"/>
        </p:nvSpPr>
        <p:spPr>
          <a:xfrm>
            <a:off x="88898" y="1436276"/>
            <a:ext cx="4442208" cy="532525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92543" y="4918978"/>
            <a:ext cx="3524250" cy="46170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900" spc="6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620435" y="1436275"/>
            <a:ext cx="4434668" cy="532525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85399" y="2171700"/>
            <a:ext cx="3524250" cy="261843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Statement/</a:t>
            </a:r>
            <a:br>
              <a:rPr lang="en-US" dirty="0"/>
            </a:br>
            <a:r>
              <a:rPr lang="en-US" dirty="0"/>
              <a:t>quote</a:t>
            </a:r>
            <a:endParaRPr lang="en-GB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17" y="5773180"/>
            <a:ext cx="845701" cy="74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6732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nd conten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88898" y="88900"/>
            <a:ext cx="8966204" cy="1257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9" name="Rectangle 8"/>
          <p:cNvSpPr/>
          <p:nvPr userDrawn="1"/>
        </p:nvSpPr>
        <p:spPr>
          <a:xfrm>
            <a:off x="88898" y="1436276"/>
            <a:ext cx="4442210" cy="532525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23" name="Rectangle 22"/>
          <p:cNvSpPr/>
          <p:nvPr userDrawn="1"/>
        </p:nvSpPr>
        <p:spPr>
          <a:xfrm rot="5400000">
            <a:off x="1834283" y="4050165"/>
            <a:ext cx="5467877" cy="599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92543" y="4918978"/>
            <a:ext cx="3524250" cy="46170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900" spc="6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85399" y="2171700"/>
            <a:ext cx="3524250" cy="261843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Statement/</a:t>
            </a:r>
            <a:br>
              <a:rPr lang="en-US" dirty="0"/>
            </a:br>
            <a:r>
              <a:rPr lang="en-US" dirty="0"/>
              <a:t>quote</a:t>
            </a:r>
            <a:endParaRPr lang="en-GB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399" y="337213"/>
            <a:ext cx="7958526" cy="8063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4620434" y="1436276"/>
            <a:ext cx="4434668" cy="5324888"/>
          </a:xfrm>
          <a:prstGeom prst="rect">
            <a:avLst/>
          </a:prstGeom>
        </p:spPr>
        <p:txBody>
          <a:bodyPr tIns="3168000"/>
          <a:lstStyle>
            <a:lvl1pPr marL="0" indent="0" algn="ctr">
              <a:buNone/>
              <a:defRPr sz="15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insert content</a:t>
            </a:r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17" y="5773180"/>
            <a:ext cx="845701" cy="74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245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0.xml"/><Relationship Id="rId21" Type="http://schemas.openxmlformats.org/officeDocument/2006/relationships/theme" Target="../theme/theme6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0" Type="http://schemas.openxmlformats.org/officeDocument/2006/relationships/slideLayout" Target="../slideLayouts/slideLayout67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19" Type="http://schemas.openxmlformats.org/officeDocument/2006/relationships/slideLayout" Target="../slideLayouts/slideLayout66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0.xml"/><Relationship Id="rId21" Type="http://schemas.openxmlformats.org/officeDocument/2006/relationships/theme" Target="../theme/theme7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0" Type="http://schemas.openxmlformats.org/officeDocument/2006/relationships/slideLayout" Target="../slideLayouts/slideLayout87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77.xml"/><Relationship Id="rId19" Type="http://schemas.openxmlformats.org/officeDocument/2006/relationships/slideLayout" Target="../slideLayouts/slideLayout86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1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90.xml"/><Relationship Id="rId21" Type="http://schemas.openxmlformats.org/officeDocument/2006/relationships/theme" Target="../theme/theme8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17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03.xml"/><Relationship Id="rId20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97.xml"/><Relationship Id="rId19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slideLayout" Target="../slideLayouts/slideLayout120.xml"/><Relationship Id="rId18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10.xml"/><Relationship Id="rId21" Type="http://schemas.openxmlformats.org/officeDocument/2006/relationships/theme" Target="../theme/theme9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17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09.xml"/><Relationship Id="rId16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17.xml"/><Relationship Id="rId19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slideLayout" Target="../slideLayouts/slideLayout1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135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95" r:id="rId2"/>
    <p:sldLayoutId id="2147483717" r:id="rId3"/>
    <p:sldLayoutId id="2147483718" r:id="rId4"/>
    <p:sldLayoutId id="2147483719" r:id="rId5"/>
    <p:sldLayoutId id="2147484061" r:id="rId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0131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4058" r:id="rId2"/>
    <p:sldLayoutId id="2147483726" r:id="rId3"/>
    <p:sldLayoutId id="2147483879" r:id="rId4"/>
    <p:sldLayoutId id="2147483698" r:id="rId5"/>
    <p:sldLayoutId id="2147483884" r:id="rId6"/>
    <p:sldLayoutId id="2147483728" r:id="rId7"/>
    <p:sldLayoutId id="2147483882" r:id="rId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4757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51" r:id="rId3"/>
    <p:sldLayoutId id="2147483752" r:id="rId4"/>
    <p:sldLayoutId id="2147483753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983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4059" r:id="rId2"/>
    <p:sldLayoutId id="2147483749" r:id="rId3"/>
    <p:sldLayoutId id="2147483880" r:id="rId4"/>
    <p:sldLayoutId id="2147483750" r:id="rId5"/>
    <p:sldLayoutId id="2147483883" r:id="rId6"/>
    <p:sldLayoutId id="2147483786" r:id="rId7"/>
    <p:sldLayoutId id="2147483881" r:id="rId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2292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890" r:id="rId2"/>
    <p:sldLayoutId id="2147483889" r:id="rId3"/>
    <p:sldLayoutId id="2147483791" r:id="rId4"/>
    <p:sldLayoutId id="2147483793" r:id="rId5"/>
    <p:sldLayoutId id="2147483794" r:id="rId6"/>
    <p:sldLayoutId id="2147483795" r:id="rId7"/>
    <p:sldLayoutId id="2147483796" r:id="rId8"/>
    <p:sldLayoutId id="2147483895" r:id="rId9"/>
    <p:sldLayoutId id="2147483901" r:id="rId10"/>
    <p:sldLayoutId id="2147483805" r:id="rId11"/>
    <p:sldLayoutId id="2147483973" r:id="rId12"/>
    <p:sldLayoutId id="2147483959" r:id="rId13"/>
    <p:sldLayoutId id="2147483960" r:id="rId14"/>
    <p:sldLayoutId id="2147483961" r:id="rId15"/>
    <p:sldLayoutId id="2147483962" r:id="rId16"/>
    <p:sldLayoutId id="2147483963" r:id="rId17"/>
    <p:sldLayoutId id="2147483964" r:id="rId18"/>
    <p:sldLayoutId id="2147483965" r:id="rId19"/>
    <p:sldLayoutId id="2147483966" r:id="rId2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9220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5" r:id="rId1"/>
    <p:sldLayoutId id="2147483976" r:id="rId2"/>
    <p:sldLayoutId id="2147483977" r:id="rId3"/>
    <p:sldLayoutId id="2147483978" r:id="rId4"/>
    <p:sldLayoutId id="2147483979" r:id="rId5"/>
    <p:sldLayoutId id="2147483980" r:id="rId6"/>
    <p:sldLayoutId id="2147483981" r:id="rId7"/>
    <p:sldLayoutId id="2147483982" r:id="rId8"/>
    <p:sldLayoutId id="2147483983" r:id="rId9"/>
    <p:sldLayoutId id="2147483984" r:id="rId10"/>
    <p:sldLayoutId id="2147483985" r:id="rId11"/>
    <p:sldLayoutId id="2147483986" r:id="rId12"/>
    <p:sldLayoutId id="2147483987" r:id="rId13"/>
    <p:sldLayoutId id="2147483988" r:id="rId14"/>
    <p:sldLayoutId id="2147483989" r:id="rId15"/>
    <p:sldLayoutId id="2147483990" r:id="rId16"/>
    <p:sldLayoutId id="2147483991" r:id="rId17"/>
    <p:sldLayoutId id="2147483992" r:id="rId18"/>
    <p:sldLayoutId id="2147483993" r:id="rId19"/>
    <p:sldLayoutId id="2147483994" r:id="rId2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8640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  <p:sldLayoutId id="2147484006" r:id="rId11"/>
    <p:sldLayoutId id="2147484007" r:id="rId12"/>
    <p:sldLayoutId id="2147484008" r:id="rId13"/>
    <p:sldLayoutId id="2147484009" r:id="rId14"/>
    <p:sldLayoutId id="2147484010" r:id="rId15"/>
    <p:sldLayoutId id="2147484011" r:id="rId16"/>
    <p:sldLayoutId id="2147484012" r:id="rId17"/>
    <p:sldLayoutId id="2147484013" r:id="rId18"/>
    <p:sldLayoutId id="2147484014" r:id="rId19"/>
    <p:sldLayoutId id="2147484015" r:id="rId2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1418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  <p:sldLayoutId id="2147484028" r:id="rId12"/>
    <p:sldLayoutId id="2147484029" r:id="rId13"/>
    <p:sldLayoutId id="2147484030" r:id="rId14"/>
    <p:sldLayoutId id="2147484031" r:id="rId15"/>
    <p:sldLayoutId id="2147484032" r:id="rId16"/>
    <p:sldLayoutId id="2147484033" r:id="rId17"/>
    <p:sldLayoutId id="2147484034" r:id="rId18"/>
    <p:sldLayoutId id="2147484035" r:id="rId19"/>
    <p:sldLayoutId id="2147484036" r:id="rId2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9421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1" r:id="rId4"/>
    <p:sldLayoutId id="2147484042" r:id="rId5"/>
    <p:sldLayoutId id="2147484043" r:id="rId6"/>
    <p:sldLayoutId id="2147484044" r:id="rId7"/>
    <p:sldLayoutId id="2147484045" r:id="rId8"/>
    <p:sldLayoutId id="2147484046" r:id="rId9"/>
    <p:sldLayoutId id="2147484047" r:id="rId10"/>
    <p:sldLayoutId id="2147484048" r:id="rId11"/>
    <p:sldLayoutId id="2147484049" r:id="rId12"/>
    <p:sldLayoutId id="2147484050" r:id="rId13"/>
    <p:sldLayoutId id="2147484051" r:id="rId14"/>
    <p:sldLayoutId id="2147484052" r:id="rId15"/>
    <p:sldLayoutId id="2147484053" r:id="rId16"/>
    <p:sldLayoutId id="2147484054" r:id="rId17"/>
    <p:sldLayoutId id="2147484055" r:id="rId18"/>
    <p:sldLayoutId id="2147484056" r:id="rId19"/>
    <p:sldLayoutId id="2147484057" r:id="rId2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1.e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3.png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3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3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3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3.png"/><Relationship Id="rId5" Type="http://schemas.openxmlformats.org/officeDocument/2006/relationships/image" Target="../media/image18.gif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3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3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719328" y="3568390"/>
            <a:ext cx="7644384" cy="605576"/>
          </a:xfrm>
        </p:spPr>
        <p:txBody>
          <a:bodyPr/>
          <a:lstStyle/>
          <a:p>
            <a:r>
              <a:rPr lang="en-GB" sz="2000" dirty="0">
                <a:latin typeface="+mj-lt"/>
              </a:rPr>
              <a:t>Carmelo Danisi, Moira Dustin, Nuno Ferreira and Nina Held</a:t>
            </a:r>
            <a:endParaRPr lang="en-GB" dirty="0">
              <a:latin typeface="+mj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88752" y="1915991"/>
            <a:ext cx="8674443" cy="1214565"/>
          </a:xfrm>
        </p:spPr>
        <p:txBody>
          <a:bodyPr>
            <a:normAutofit/>
          </a:bodyPr>
          <a:lstStyle/>
          <a:p>
            <a:r>
              <a:rPr lang="en-GB" sz="2500" dirty="0"/>
              <a:t>Queering Asylum in Europe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4814588"/>
              </p:ext>
            </p:extLst>
          </p:nvPr>
        </p:nvGraphicFramePr>
        <p:xfrm>
          <a:off x="1196975" y="4235450"/>
          <a:ext cx="6710363" cy="1304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5" imgW="5728027" imgH="1122520" progId="Word.Document.12">
                  <p:embed/>
                </p:oleObj>
              </mc:Choice>
              <mc:Fallback>
                <p:oleObj name="Document" r:id="rId5" imgW="5728027" imgH="112252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6975" y="4235450"/>
                        <a:ext cx="6710363" cy="1304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648" y="277485"/>
            <a:ext cx="4401015" cy="188693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6A805FE-59F1-465C-B59B-719A4B3279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1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324"/>
    </mc:Choice>
    <mc:Fallback xmlns="">
      <p:transition spd="slow" advTm="65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GB" dirty="0"/>
              <a:t>SOGICA - What is it about?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220705" y="1656521"/>
            <a:ext cx="5125996" cy="4535731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GB" sz="1900" dirty="0"/>
              <a:t>European research project funded by the European Research Council (ERC)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GB" sz="1900" dirty="0"/>
              <a:t>Social and legal experiences of SOGI asylum claimants – across Europe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900" dirty="0"/>
              <a:t>EU, </a:t>
            </a:r>
            <a:r>
              <a:rPr lang="en-US" sz="1900" dirty="0" err="1"/>
              <a:t>CoE</a:t>
            </a:r>
            <a:r>
              <a:rPr lang="en-US" sz="1900" dirty="0"/>
              <a:t> and national case studies Germany, Italy, UK</a:t>
            </a:r>
            <a:endParaRPr lang="en-GB" sz="1900" dirty="0"/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GB" sz="1900" dirty="0"/>
              <a:t>Duration: 4 years (2016-2020) 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GB" sz="1900" dirty="0"/>
              <a:t>Based at the University of Sussex </a:t>
            </a:r>
          </a:p>
          <a:p>
            <a:pPr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en-GB" sz="1800" dirty="0"/>
          </a:p>
          <a:p>
            <a:pPr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en-GB" sz="1800" dirty="0"/>
          </a:p>
        </p:txBody>
      </p:sp>
      <p:pic>
        <p:nvPicPr>
          <p:cNvPr id="6" name="Picture 5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316" y="2429613"/>
            <a:ext cx="2584609" cy="247316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83848AA-684D-4885-A7F9-08F9996FCC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8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078"/>
    </mc:Choice>
    <mc:Fallback xmlns="">
      <p:transition spd="slow" advTm="76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Theoretical frameworks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5283201" y="1957137"/>
            <a:ext cx="3260724" cy="3513221"/>
          </a:xfrm>
          <a:prstGeom prst="rect">
            <a:avLst/>
          </a:prstGeo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endParaRPr lang="en-GB" sz="2200" dirty="0"/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GB" sz="2600" dirty="0"/>
              <a:t>Human Rights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en-GB" sz="2600" dirty="0"/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GB" sz="2600" dirty="0"/>
              <a:t>Feminist Studies 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en-GB" sz="2600" dirty="0"/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GB" sz="2600" dirty="0"/>
              <a:t>Queer Studies 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41" y="2425700"/>
            <a:ext cx="3629152" cy="2413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E055B05-60A8-4AA3-BD05-6A247253EB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32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275"/>
    </mc:Choice>
    <mc:Fallback xmlns="">
      <p:transition spd="slow" advTm="99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Methods 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2714625" y="1143516"/>
            <a:ext cx="6322987" cy="5197324"/>
          </a:xfrm>
          <a:prstGeom prst="rect">
            <a:avLst/>
          </a:prstGeo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endParaRPr lang="en-GB" sz="1800" dirty="0"/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altLang="en-US" sz="2400" dirty="0"/>
              <a:t>143 semi-structured interviews 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GB" sz="1800" dirty="0"/>
              <a:t>With policy-makers, decision-makers, members of the judiciary, legal representatives, SOGI asylum claimants and refugees, NGO staff and other professionals</a:t>
            </a:r>
            <a:endParaRPr lang="en-US" altLang="en-US" sz="2800" dirty="0"/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altLang="en-US" sz="2400" dirty="0"/>
              <a:t>16 focus-groups 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GB" sz="1800" dirty="0"/>
              <a:t>With SOGI asylum claimants and refugees</a:t>
            </a:r>
            <a:endParaRPr lang="en-US" altLang="en-US" sz="2800" dirty="0"/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altLang="en-US" sz="2400" dirty="0"/>
              <a:t>2 online surveys 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GB" sz="1800" dirty="0"/>
              <a:t>One for supporters; one for SOGI claimants </a:t>
            </a:r>
            <a:endParaRPr lang="en-US" altLang="en-US" sz="1800" dirty="0"/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altLang="en-US" sz="2400" dirty="0"/>
              <a:t>24 non-participant contextual observations in courts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altLang="en-US" sz="2400" dirty="0"/>
              <a:t>Documentary analysis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altLang="en-US" sz="2400" dirty="0"/>
              <a:t>Freedom of information requests 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4992"/>
            <a:ext cx="2714625" cy="32385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2A1F562-06AB-45A6-BD4A-DF31B82CAF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75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271"/>
    </mc:Choice>
    <mc:Fallback xmlns="">
      <p:transition spd="slow" advTm="133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>
          <a:xfrm>
            <a:off x="3057098" y="1717980"/>
            <a:ext cx="5715427" cy="4417607"/>
          </a:xfrm>
        </p:spPr>
        <p:txBody>
          <a:bodyPr>
            <a:noAutofit/>
          </a:bodyPr>
          <a:lstStyle/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sz="1600" kern="0" dirty="0"/>
              <a:t>Policy frameworks (</a:t>
            </a:r>
            <a:r>
              <a:rPr lang="en-GB" sz="1600" kern="0" dirty="0" err="1"/>
              <a:t>inc.</a:t>
            </a:r>
            <a:r>
              <a:rPr lang="en-GB" sz="1600" kern="0" dirty="0"/>
              <a:t> statistics and guidance)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sz="1600" dirty="0"/>
              <a:t>Departure and travel (</a:t>
            </a:r>
            <a:r>
              <a:rPr lang="en-GB" sz="1600" dirty="0" err="1"/>
              <a:t>inc.</a:t>
            </a:r>
            <a:r>
              <a:rPr lang="en-GB" sz="1600" dirty="0"/>
              <a:t> </a:t>
            </a:r>
            <a:r>
              <a:rPr lang="en-GB" sz="1600" kern="0" dirty="0"/>
              <a:t>safe passage options)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sz="1600" dirty="0"/>
              <a:t>Arrival and submission of the claim (</a:t>
            </a:r>
            <a:r>
              <a:rPr lang="en-GB" sz="1600" dirty="0" err="1"/>
              <a:t>inc.</a:t>
            </a:r>
            <a:r>
              <a:rPr lang="en-GB" sz="1600" dirty="0"/>
              <a:t> information, legal aid, support)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sz="1600" dirty="0"/>
              <a:t>Accommodation (inc. SOGI-specific, safe spaces, no detention)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sz="1600" dirty="0"/>
              <a:t>Health, education, work (</a:t>
            </a:r>
            <a:r>
              <a:rPr lang="en-GB" sz="1600" dirty="0" err="1"/>
              <a:t>inc.</a:t>
            </a:r>
            <a:r>
              <a:rPr lang="en-GB" sz="1600" dirty="0"/>
              <a:t> access to services, protection from harm)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sz="1600" dirty="0"/>
              <a:t>Support services (</a:t>
            </a:r>
            <a:r>
              <a:rPr lang="en-GB" sz="1600" dirty="0" err="1"/>
              <a:t>inc.</a:t>
            </a:r>
            <a:r>
              <a:rPr lang="en-GB" sz="1600" dirty="0"/>
              <a:t> holistic and intersectional approach)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sz="1600" dirty="0"/>
              <a:t>Decision-making procedures (next slide)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sz="1600" dirty="0"/>
              <a:t>RSD procedure (next slide)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n-GB" sz="1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5399" y="337213"/>
            <a:ext cx="8187126" cy="806302"/>
          </a:xfrm>
        </p:spPr>
        <p:txBody>
          <a:bodyPr>
            <a:normAutofit fontScale="55000" lnSpcReduction="20000"/>
          </a:bodyPr>
          <a:lstStyle/>
          <a:p>
            <a:r>
              <a:rPr lang="en-GB" sz="5400" dirty="0"/>
              <a:t>European-wide and domestic policy recommendations I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00" y="1717980"/>
            <a:ext cx="2487869" cy="36957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4860190-0F31-4F48-9298-4A9FC9C942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39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451"/>
    </mc:Choice>
    <mc:Fallback xmlns="">
      <p:transition spd="slow" advTm="2864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>
          <a:xfrm>
            <a:off x="242980" y="1629296"/>
            <a:ext cx="5758809" cy="4553936"/>
          </a:xfrm>
        </p:spPr>
        <p:txBody>
          <a:bodyPr>
            <a:noAutofit/>
          </a:bodyPr>
          <a:lstStyle/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sz="1600" dirty="0"/>
              <a:t>Doing justice to ‘late’ claims (no procedural or substantive detriment)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sz="1600" dirty="0"/>
              <a:t>Shorter – but still fair – procedures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sz="1600" dirty="0"/>
              <a:t>Adopt SOGI specific guidance 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sz="1600" dirty="0"/>
              <a:t>Enhance flexibility in choice of interviewers and interpreters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sz="1600" dirty="0"/>
              <a:t>Ensure quality of interpretation services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sz="1600" dirty="0"/>
              <a:t>Ensure welcoming, confidential and supportive environment 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sz="1600" dirty="0"/>
              <a:t>Avoid use notion of ‘safe country’ and accelerated procedures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sz="1600" dirty="0"/>
              <a:t>Accommodate adjustments to procedural arrangements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sz="1600" dirty="0"/>
              <a:t>Improve quality of COI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5399" y="337213"/>
            <a:ext cx="8187126" cy="806302"/>
          </a:xfrm>
        </p:spPr>
        <p:txBody>
          <a:bodyPr>
            <a:normAutofit fontScale="47500" lnSpcReduction="20000"/>
          </a:bodyPr>
          <a:lstStyle/>
          <a:p>
            <a:r>
              <a:rPr lang="en-GB" sz="5400" dirty="0"/>
              <a:t>European-wide and domestic policy recommendations II - Decision-making procedures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309" y="1953491"/>
            <a:ext cx="3934691" cy="295101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2F326AB-CC25-436C-8729-82253FD8DB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96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155"/>
    </mc:Choice>
    <mc:Fallback xmlns="">
      <p:transition spd="slow" advTm="312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>
          <a:xfrm>
            <a:off x="3403600" y="1484283"/>
            <a:ext cx="5648959" cy="4578875"/>
          </a:xfrm>
        </p:spPr>
        <p:txBody>
          <a:bodyPr>
            <a:noAutofit/>
          </a:bodyPr>
          <a:lstStyle/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sz="1600" dirty="0"/>
              <a:t>Making use of all Convention grounds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sz="1600" dirty="0"/>
              <a:t>Assessment of membership of PSG (fundamental characteristic and/or social recognition test)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sz="1600" dirty="0"/>
              <a:t>Notion of persecution over membership of PSG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sz="1600" dirty="0"/>
              <a:t>Criminalisation of same-sex sexual acts as persecution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sz="1600" dirty="0"/>
              <a:t>Lack of internal flight or relocation alternatives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sz="1600" dirty="0"/>
              <a:t>Abolishing ’discretion reasoning’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sz="1600" dirty="0"/>
              <a:t>Apply correct evidentiary standards (</a:t>
            </a:r>
            <a:r>
              <a:rPr lang="en-GB" sz="1600" dirty="0" err="1"/>
              <a:t>inc.</a:t>
            </a:r>
            <a:r>
              <a:rPr lang="en-GB" sz="1600" dirty="0"/>
              <a:t> principle of the benefit of the doubt)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sz="1600" dirty="0"/>
              <a:t>Apply correct burden of proof (</a:t>
            </a:r>
            <a:r>
              <a:rPr lang="en-GB" sz="1600" dirty="0" err="1"/>
              <a:t>inc.</a:t>
            </a:r>
            <a:r>
              <a:rPr lang="en-GB" sz="1600" dirty="0"/>
              <a:t> sharing burden)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sz="1600" dirty="0"/>
              <a:t>Use of humane means of evidence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sz="1600" dirty="0"/>
              <a:t>Correctly assessing credibility (avoiding stereotypes / culture of disbelief / preconceived expectations)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5399" y="337213"/>
            <a:ext cx="8187126" cy="806302"/>
          </a:xfrm>
        </p:spPr>
        <p:txBody>
          <a:bodyPr>
            <a:normAutofit fontScale="55000" lnSpcReduction="20000"/>
          </a:bodyPr>
          <a:lstStyle/>
          <a:p>
            <a:r>
              <a:rPr lang="en-GB" sz="5400" dirty="0"/>
              <a:t>European-wide and domestic policy recommendations III – RSD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" y="2869938"/>
            <a:ext cx="3027681" cy="201796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C1FFA04-AC77-41D7-8D5C-73D5CE6267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27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641"/>
    </mc:Choice>
    <mc:Fallback xmlns="">
      <p:transition spd="slow" advTm="3286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To find out more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322628" y="1476469"/>
            <a:ext cx="5272558" cy="4367165"/>
          </a:xfrm>
          <a:prstGeom prst="rect">
            <a:avLst/>
          </a:prstGeom>
        </p:spPr>
        <p:txBody>
          <a:bodyPr lIns="91440" tIns="45720" rIns="91440" bIns="45720" anchor="t"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endParaRPr lang="en-GB" sz="2000" dirty="0"/>
          </a:p>
          <a:p>
            <a:pPr lvl="0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GB" sz="2000" dirty="0"/>
              <a:t>Recommendations (tailored to EU, DE, IT and UK): https://www.sogica.org/en/final-recommendations/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GB" sz="2000" dirty="0"/>
              <a:t>Open access book ‘Queering Asylum in Europe’ – for full, academic analysis.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GB" sz="2000" dirty="0"/>
              <a:t>More about project, other publications and outputs: https://www.sogica.org/en/ 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GB" sz="2000" dirty="0"/>
              <a:t>Follow project on </a:t>
            </a:r>
            <a:r>
              <a:rPr lang="en-GB" sz="2000" dirty="0">
                <a:ea typeface="+mn-lt"/>
                <a:cs typeface="+mn-lt"/>
              </a:rPr>
              <a:t>Twitter (@SOGICA1)</a:t>
            </a:r>
            <a:r>
              <a:rPr lang="en-GB" sz="2000" dirty="0"/>
              <a:t> and Facebook (@SOGICAProject) 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GB" sz="2000" dirty="0"/>
              <a:t>Contact us on info@sogica.org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726" y="1601834"/>
            <a:ext cx="2817646" cy="42418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AD02FE0-AC1E-4970-B8BE-74F6115F42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49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976"/>
    </mc:Choice>
    <mc:Fallback xmlns="">
      <p:transition spd="slow" advTm="66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UoS Title 1">
  <a:themeElements>
    <a:clrScheme name="University of Sussex template">
      <a:dk1>
        <a:srgbClr val="000000"/>
      </a:dk1>
      <a:lt1>
        <a:srgbClr val="FFFFFF"/>
      </a:lt1>
      <a:dk2>
        <a:srgbClr val="1D428A"/>
      </a:dk2>
      <a:lt2>
        <a:srgbClr val="D0D3D4"/>
      </a:lt2>
      <a:accent1>
        <a:srgbClr val="00BFB3"/>
      </a:accent1>
      <a:accent2>
        <a:srgbClr val="DC582A"/>
      </a:accent2>
      <a:accent3>
        <a:srgbClr val="FFC845"/>
      </a:accent3>
      <a:accent4>
        <a:srgbClr val="7DA1C4"/>
      </a:accent4>
      <a:accent5>
        <a:srgbClr val="5D3754"/>
      </a:accent5>
      <a:accent6>
        <a:srgbClr val="BE84A3"/>
      </a:accent6>
      <a:hlink>
        <a:srgbClr val="FFFFFF"/>
      </a:hlink>
      <a:folHlink>
        <a:srgbClr val="FFFFFF"/>
      </a:folHlink>
    </a:clrScheme>
    <a:fontScheme name="University of Sussex template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oS PowerPoint template - Standard.potx" id="{9D7DF2D1-9B24-453B-8F2C-1143CC43B8A8}" vid="{D64202B7-D0FA-44D9-9909-DDFF8111F21C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UoS Title 1 Photography">
  <a:themeElements>
    <a:clrScheme name="University of Sussex template">
      <a:dk1>
        <a:srgbClr val="000000"/>
      </a:dk1>
      <a:lt1>
        <a:srgbClr val="FFFFFF"/>
      </a:lt1>
      <a:dk2>
        <a:srgbClr val="1D428A"/>
      </a:dk2>
      <a:lt2>
        <a:srgbClr val="D0D3D4"/>
      </a:lt2>
      <a:accent1>
        <a:srgbClr val="00BFB3"/>
      </a:accent1>
      <a:accent2>
        <a:srgbClr val="DC582A"/>
      </a:accent2>
      <a:accent3>
        <a:srgbClr val="FFC845"/>
      </a:accent3>
      <a:accent4>
        <a:srgbClr val="7DA1C4"/>
      </a:accent4>
      <a:accent5>
        <a:srgbClr val="5D3754"/>
      </a:accent5>
      <a:accent6>
        <a:srgbClr val="BE84A3"/>
      </a:accent6>
      <a:hlink>
        <a:srgbClr val="FFFFFF"/>
      </a:hlink>
      <a:folHlink>
        <a:srgbClr val="FFFFFF"/>
      </a:folHlink>
    </a:clrScheme>
    <a:fontScheme name="University of Sussex template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oS PowerPoint template - Standard.potx" id="{9D7DF2D1-9B24-453B-8F2C-1143CC43B8A8}" vid="{CF2A52BC-AB4D-448C-8D98-DF3AF4E163E1}"/>
    </a:ext>
  </a:extLst>
</a:theme>
</file>

<file path=ppt/theme/theme3.xml><?xml version="1.0" encoding="utf-8"?>
<a:theme xmlns:a="http://schemas.openxmlformats.org/drawingml/2006/main" name="UoS Title 2">
  <a:themeElements>
    <a:clrScheme name="University of Sussex template">
      <a:dk1>
        <a:srgbClr val="000000"/>
      </a:dk1>
      <a:lt1>
        <a:srgbClr val="FFFFFF"/>
      </a:lt1>
      <a:dk2>
        <a:srgbClr val="1D428A"/>
      </a:dk2>
      <a:lt2>
        <a:srgbClr val="D0D3D4"/>
      </a:lt2>
      <a:accent1>
        <a:srgbClr val="00BFB3"/>
      </a:accent1>
      <a:accent2>
        <a:srgbClr val="DC582A"/>
      </a:accent2>
      <a:accent3>
        <a:srgbClr val="FFC845"/>
      </a:accent3>
      <a:accent4>
        <a:srgbClr val="7DA1C4"/>
      </a:accent4>
      <a:accent5>
        <a:srgbClr val="5D3754"/>
      </a:accent5>
      <a:accent6>
        <a:srgbClr val="BE84A3"/>
      </a:accent6>
      <a:hlink>
        <a:srgbClr val="FFFFFF"/>
      </a:hlink>
      <a:folHlink>
        <a:srgbClr val="FFFFFF"/>
      </a:folHlink>
    </a:clrScheme>
    <a:fontScheme name="University of Sussex template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oS PowerPoint template - Standard.potx" id="{9D7DF2D1-9B24-453B-8F2C-1143CC43B8A8}" vid="{8E228498-5DE1-4DDC-AFD4-D42D0F5D7794}"/>
    </a:ext>
  </a:extLst>
</a:theme>
</file>

<file path=ppt/theme/theme4.xml><?xml version="1.0" encoding="utf-8"?>
<a:theme xmlns:a="http://schemas.openxmlformats.org/drawingml/2006/main" name="UoS Title 2 Photography">
  <a:themeElements>
    <a:clrScheme name="University of Sussex template">
      <a:dk1>
        <a:srgbClr val="000000"/>
      </a:dk1>
      <a:lt1>
        <a:srgbClr val="FFFFFF"/>
      </a:lt1>
      <a:dk2>
        <a:srgbClr val="1D428A"/>
      </a:dk2>
      <a:lt2>
        <a:srgbClr val="D0D3D4"/>
      </a:lt2>
      <a:accent1>
        <a:srgbClr val="00BFB3"/>
      </a:accent1>
      <a:accent2>
        <a:srgbClr val="DC582A"/>
      </a:accent2>
      <a:accent3>
        <a:srgbClr val="FFC845"/>
      </a:accent3>
      <a:accent4>
        <a:srgbClr val="7DA1C4"/>
      </a:accent4>
      <a:accent5>
        <a:srgbClr val="5D3754"/>
      </a:accent5>
      <a:accent6>
        <a:srgbClr val="BE84A3"/>
      </a:accent6>
      <a:hlink>
        <a:srgbClr val="FFFFFF"/>
      </a:hlink>
      <a:folHlink>
        <a:srgbClr val="FFFFFF"/>
      </a:folHlink>
    </a:clrScheme>
    <a:fontScheme name="University of Sussex template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oS PowerPoint template - Standard.potx" id="{9D7DF2D1-9B24-453B-8F2C-1143CC43B8A8}" vid="{3C79ECF0-6CC5-4BAC-816C-0A095970E9E1}"/>
    </a:ext>
  </a:extLst>
</a:theme>
</file>

<file path=ppt/theme/theme5.xml><?xml version="1.0" encoding="utf-8"?>
<a:theme xmlns:a="http://schemas.openxmlformats.org/drawingml/2006/main" name="Cobalt - UoS Content">
  <a:themeElements>
    <a:clrScheme name="University of Sussex template">
      <a:dk1>
        <a:srgbClr val="000000"/>
      </a:dk1>
      <a:lt1>
        <a:srgbClr val="FFFFFF"/>
      </a:lt1>
      <a:dk2>
        <a:srgbClr val="1D428A"/>
      </a:dk2>
      <a:lt2>
        <a:srgbClr val="D0D3D4"/>
      </a:lt2>
      <a:accent1>
        <a:srgbClr val="00BFB3"/>
      </a:accent1>
      <a:accent2>
        <a:srgbClr val="DC582A"/>
      </a:accent2>
      <a:accent3>
        <a:srgbClr val="FFC845"/>
      </a:accent3>
      <a:accent4>
        <a:srgbClr val="7DA1C4"/>
      </a:accent4>
      <a:accent5>
        <a:srgbClr val="5D3754"/>
      </a:accent5>
      <a:accent6>
        <a:srgbClr val="BE84A3"/>
      </a:accent6>
      <a:hlink>
        <a:srgbClr val="FFFFFF"/>
      </a:hlink>
      <a:folHlink>
        <a:srgbClr val="FFFFFF"/>
      </a:folHlink>
    </a:clrScheme>
    <a:fontScheme name="University of Sussex template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UoS PowerPoint template - Standard.potx" id="{9D7DF2D1-9B24-453B-8F2C-1143CC43B8A8}" vid="{294C94DA-1230-42E9-9F68-BE7A084D9CE3}"/>
    </a:ext>
  </a:extLst>
</a:theme>
</file>

<file path=ppt/theme/theme6.xml><?xml version="1.0" encoding="utf-8"?>
<a:theme xmlns:a="http://schemas.openxmlformats.org/drawingml/2006/main" name="Turquoise - UoS Content">
  <a:themeElements>
    <a:clrScheme name="University of Sussex template">
      <a:dk1>
        <a:srgbClr val="000000"/>
      </a:dk1>
      <a:lt1>
        <a:srgbClr val="FFFFFF"/>
      </a:lt1>
      <a:dk2>
        <a:srgbClr val="1D428A"/>
      </a:dk2>
      <a:lt2>
        <a:srgbClr val="D0D3D4"/>
      </a:lt2>
      <a:accent1>
        <a:srgbClr val="00BFB3"/>
      </a:accent1>
      <a:accent2>
        <a:srgbClr val="DC582A"/>
      </a:accent2>
      <a:accent3>
        <a:srgbClr val="FFC845"/>
      </a:accent3>
      <a:accent4>
        <a:srgbClr val="7DA1C4"/>
      </a:accent4>
      <a:accent5>
        <a:srgbClr val="5D3754"/>
      </a:accent5>
      <a:accent6>
        <a:srgbClr val="BE84A3"/>
      </a:accent6>
      <a:hlink>
        <a:srgbClr val="FFFFFF"/>
      </a:hlink>
      <a:folHlink>
        <a:srgbClr val="FFFFFF"/>
      </a:folHlink>
    </a:clrScheme>
    <a:fontScheme name="University of Sussex template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UoS PowerPoint template - Standard.potx" id="{9D7DF2D1-9B24-453B-8F2C-1143CC43B8A8}" vid="{851A7CD1-E746-4D78-A807-E8ECFC4411D9}"/>
    </a:ext>
  </a:extLst>
</a:theme>
</file>

<file path=ppt/theme/theme7.xml><?xml version="1.0" encoding="utf-8"?>
<a:theme xmlns:a="http://schemas.openxmlformats.org/drawingml/2006/main" name="Orange - UoS Content">
  <a:themeElements>
    <a:clrScheme name="University of Sussex template">
      <a:dk1>
        <a:srgbClr val="000000"/>
      </a:dk1>
      <a:lt1>
        <a:srgbClr val="FFFFFF"/>
      </a:lt1>
      <a:dk2>
        <a:srgbClr val="1D428A"/>
      </a:dk2>
      <a:lt2>
        <a:srgbClr val="D0D3D4"/>
      </a:lt2>
      <a:accent1>
        <a:srgbClr val="00BFB3"/>
      </a:accent1>
      <a:accent2>
        <a:srgbClr val="DC582A"/>
      </a:accent2>
      <a:accent3>
        <a:srgbClr val="FFC845"/>
      </a:accent3>
      <a:accent4>
        <a:srgbClr val="7DA1C4"/>
      </a:accent4>
      <a:accent5>
        <a:srgbClr val="5D3754"/>
      </a:accent5>
      <a:accent6>
        <a:srgbClr val="BE84A3"/>
      </a:accent6>
      <a:hlink>
        <a:srgbClr val="FFFFFF"/>
      </a:hlink>
      <a:folHlink>
        <a:srgbClr val="FFFFFF"/>
      </a:folHlink>
    </a:clrScheme>
    <a:fontScheme name="University of Sussex template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UoS PowerPoint template - Standard.potx" id="{9D7DF2D1-9B24-453B-8F2C-1143CC43B8A8}" vid="{C729644C-C4D7-48A2-AB91-11884646E4F8}"/>
    </a:ext>
  </a:extLst>
</a:theme>
</file>

<file path=ppt/theme/theme8.xml><?xml version="1.0" encoding="utf-8"?>
<a:theme xmlns:a="http://schemas.openxmlformats.org/drawingml/2006/main" name="Blue - UoS Content">
  <a:themeElements>
    <a:clrScheme name="University of Sussex template">
      <a:dk1>
        <a:srgbClr val="000000"/>
      </a:dk1>
      <a:lt1>
        <a:srgbClr val="FFFFFF"/>
      </a:lt1>
      <a:dk2>
        <a:srgbClr val="1D428A"/>
      </a:dk2>
      <a:lt2>
        <a:srgbClr val="D0D3D4"/>
      </a:lt2>
      <a:accent1>
        <a:srgbClr val="00BFB3"/>
      </a:accent1>
      <a:accent2>
        <a:srgbClr val="DC582A"/>
      </a:accent2>
      <a:accent3>
        <a:srgbClr val="FFC845"/>
      </a:accent3>
      <a:accent4>
        <a:srgbClr val="7DA1C4"/>
      </a:accent4>
      <a:accent5>
        <a:srgbClr val="5D3754"/>
      </a:accent5>
      <a:accent6>
        <a:srgbClr val="BE84A3"/>
      </a:accent6>
      <a:hlink>
        <a:srgbClr val="FFFFFF"/>
      </a:hlink>
      <a:folHlink>
        <a:srgbClr val="FFFFFF"/>
      </a:folHlink>
    </a:clrScheme>
    <a:fontScheme name="University of Sussex template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UoS PowerPoint template - Standard.potx" id="{9D7DF2D1-9B24-453B-8F2C-1143CC43B8A8}" vid="{5A54AD74-E52F-40AC-A452-6C543D7D5177}"/>
    </a:ext>
  </a:extLst>
</a:theme>
</file>

<file path=ppt/theme/theme9.xml><?xml version="1.0" encoding="utf-8"?>
<a:theme xmlns:a="http://schemas.openxmlformats.org/drawingml/2006/main" name="Grape - UoS Content">
  <a:themeElements>
    <a:clrScheme name="University of Sussex template">
      <a:dk1>
        <a:srgbClr val="000000"/>
      </a:dk1>
      <a:lt1>
        <a:srgbClr val="FFFFFF"/>
      </a:lt1>
      <a:dk2>
        <a:srgbClr val="1D428A"/>
      </a:dk2>
      <a:lt2>
        <a:srgbClr val="D0D3D4"/>
      </a:lt2>
      <a:accent1>
        <a:srgbClr val="00BFB3"/>
      </a:accent1>
      <a:accent2>
        <a:srgbClr val="DC582A"/>
      </a:accent2>
      <a:accent3>
        <a:srgbClr val="FFC845"/>
      </a:accent3>
      <a:accent4>
        <a:srgbClr val="7DA1C4"/>
      </a:accent4>
      <a:accent5>
        <a:srgbClr val="5D3754"/>
      </a:accent5>
      <a:accent6>
        <a:srgbClr val="BE84A3"/>
      </a:accent6>
      <a:hlink>
        <a:srgbClr val="FFFFFF"/>
      </a:hlink>
      <a:folHlink>
        <a:srgbClr val="FFFFFF"/>
      </a:folHlink>
    </a:clrScheme>
    <a:fontScheme name="University of Sussex template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UoS PowerPoint template - Standard.potx" id="{9D7DF2D1-9B24-453B-8F2C-1143CC43B8A8}" vid="{7BC8D762-7DFA-4BC6-918C-273D95DB93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UoS PowerPoint template - SOGICA</Template>
  <TotalTime>623</TotalTime>
  <Words>527</Words>
  <Application>Microsoft Office PowerPoint</Application>
  <PresentationFormat>On-screen Show (4:3)</PresentationFormat>
  <Paragraphs>73</Paragraphs>
  <Slides>8</Slides>
  <Notes>7</Notes>
  <HiddenSlides>0</HiddenSlides>
  <MMClips>8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22" baseType="lpstr">
      <vt:lpstr>Georgia</vt:lpstr>
      <vt:lpstr>Arial</vt:lpstr>
      <vt:lpstr>Calibri</vt:lpstr>
      <vt:lpstr>Wingdings</vt:lpstr>
      <vt:lpstr>UoS Title 1</vt:lpstr>
      <vt:lpstr>UoS Title 1 Photography</vt:lpstr>
      <vt:lpstr>UoS Title 2</vt:lpstr>
      <vt:lpstr>UoS Title 2 Photography</vt:lpstr>
      <vt:lpstr>Cobalt - UoS Content</vt:lpstr>
      <vt:lpstr>Turquoise - UoS Content</vt:lpstr>
      <vt:lpstr>Orange - UoS Content</vt:lpstr>
      <vt:lpstr>Blue - UoS Content</vt:lpstr>
      <vt:lpstr>Grape - UoS Content</vt:lpstr>
      <vt:lpstr>Document</vt:lpstr>
      <vt:lpstr>Queering Asylum in Europe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Sussex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Sexual Orientation and Gender Identity Claims of Asylum: A European human rights challenge – SOGICA</dc:title>
  <dc:creator>Nuno Ferreira</dc:creator>
  <cp:lastModifiedBy>Nuno Ferreira</cp:lastModifiedBy>
  <cp:revision>406</cp:revision>
  <cp:lastPrinted>2018-09-05T15:00:43Z</cp:lastPrinted>
  <dcterms:created xsi:type="dcterms:W3CDTF">2016-10-18T15:08:57Z</dcterms:created>
  <dcterms:modified xsi:type="dcterms:W3CDTF">2022-11-17T16:25:06Z</dcterms:modified>
</cp:coreProperties>
</file>