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57" r:id="rId4"/>
    <p:sldId id="260" r:id="rId5"/>
    <p:sldId id="269" r:id="rId6"/>
    <p:sldId id="263" r:id="rId7"/>
    <p:sldId id="261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9"/>
  </p:normalViewPr>
  <p:slideViewPr>
    <p:cSldViewPr snapToGrid="0" snapToObjects="1">
      <p:cViewPr varScale="1">
        <p:scale>
          <a:sx n="87" d="100"/>
          <a:sy n="8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0BBB3-812F-E746-9FA0-B11C3CD6EE03}" type="datetimeFigureOut">
              <a:rPr lang="en-US" smtClean="0"/>
              <a:t>7/9/20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07AE-E0D7-684F-B734-55ABE3E05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0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8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5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9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3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A2DC4-F11E-B34F-9128-4B6DB6D58001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5AC97-67FA-554D-8728-894E9F586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thomas.mcgee@student.unimelb.edu.a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tatelessnessandcitizenshipreview.com/index.php/journal/article/view/133/63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0478" y="329314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‘Rainbow Statelessness’ </a:t>
            </a:r>
            <a:r>
              <a:rPr lang="en-US" b="1" i="1" dirty="0" smtClean="0">
                <a:solidFill>
                  <a:srgbClr val="00B0F0"/>
                </a:solidFill>
              </a:rPr>
              <a:t>Between Sexual Citizenship and Legal Theory: </a:t>
            </a:r>
            <a:r>
              <a:rPr lang="en-US" b="1" i="1" dirty="0" smtClean="0">
                <a:solidFill>
                  <a:srgbClr val="0070C0"/>
                </a:solidFill>
              </a:rPr>
              <a:t>Exploring the Statelessness-SOGIESC Nexus for LGBTIQ+ Asylum Seekers</a:t>
            </a:r>
            <a:r>
              <a:rPr lang="en-US" b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b="0" dirty="0" smtClean="0">
                <a:solidFill>
                  <a:srgbClr val="0070C0"/>
                </a:solidFill>
                <a:effectLst/>
              </a:rPr>
            </a:b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7510" y="4486941"/>
            <a:ext cx="81411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Thomas McGee, PhD Researcher, Peter McMullin Centre on Statelessness (Melbourne Law School) </a:t>
            </a:r>
            <a:r>
              <a:rPr lang="en-US" sz="2800" b="1" dirty="0" smtClean="0">
                <a:hlinkClick r:id="rId2"/>
              </a:rPr>
              <a:t>thomas.mcgee@student.unimelb.edu.au</a:t>
            </a:r>
            <a:endParaRPr lang="en-US" sz="2800" b="1" dirty="0" smtClean="0"/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3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presentation draws on recently published research in the </a:t>
            </a:r>
            <a:r>
              <a:rPr lang="en-US" dirty="0" smtClean="0">
                <a:hlinkClick r:id="rId2"/>
              </a:rPr>
              <a:t>Statelessness &amp; Citizenship Review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408" y="1690688"/>
            <a:ext cx="7173184" cy="4606717"/>
          </a:xfrm>
        </p:spPr>
      </p:pic>
    </p:spTree>
    <p:extLst>
      <p:ext uri="{BB962C8B-B14F-4D97-AF65-F5344CB8AC3E}">
        <p14:creationId xmlns:p14="http://schemas.microsoft.com/office/powerpoint/2010/main" val="167889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Statelessness </a:t>
            </a:r>
            <a:r>
              <a:rPr lang="mr-IN" b="1" dirty="0" smtClean="0">
                <a:solidFill>
                  <a:schemeClr val="accent1"/>
                </a:solidFill>
              </a:rPr>
              <a:t>–</a:t>
            </a:r>
            <a:r>
              <a:rPr lang="en-US" b="1" dirty="0" smtClean="0">
                <a:solidFill>
                  <a:schemeClr val="accent1"/>
                </a:solidFill>
              </a:rPr>
              <a:t> Legal Definition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1954 Convention Relating to the Status of Stateless Persons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97268"/>
            <a:ext cx="11029522" cy="30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Where is Stateless-Queer?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722" y="1690688"/>
            <a:ext cx="4382278" cy="516731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4388179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8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Reasons for the Lack of Attention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Dispersed population</a:t>
            </a:r>
          </a:p>
          <a:p>
            <a:endParaRPr lang="en-US" dirty="0" smtClean="0"/>
          </a:p>
          <a:p>
            <a:r>
              <a:rPr lang="en-US" dirty="0" smtClean="0"/>
              <a:t>Lack of disclosure</a:t>
            </a:r>
          </a:p>
          <a:p>
            <a:endParaRPr lang="en-US" dirty="0" smtClean="0"/>
          </a:p>
          <a:p>
            <a:r>
              <a:rPr lang="en-US" dirty="0" smtClean="0"/>
              <a:t>“I </a:t>
            </a:r>
            <a:r>
              <a:rPr lang="en-US" dirty="0"/>
              <a:t>think there is so little attention to this intersection because we are taboo </a:t>
            </a:r>
            <a:r>
              <a:rPr lang="en-US" dirty="0" smtClean="0"/>
              <a:t>everywhere</a:t>
            </a:r>
            <a:r>
              <a:rPr lang="en-US" dirty="0"/>
              <a:t>. </a:t>
            </a:r>
            <a:r>
              <a:rPr lang="en-US" dirty="0" smtClean="0"/>
              <a:t>This is </a:t>
            </a:r>
            <a:r>
              <a:rPr lang="en-US" dirty="0"/>
              <a:t>a </a:t>
            </a:r>
            <a:r>
              <a:rPr lang="en-US" dirty="0" smtClean="0"/>
              <a:t>chronic violation </a:t>
            </a:r>
            <a:r>
              <a:rPr lang="en-US" dirty="0"/>
              <a:t>of human rights that is not even being </a:t>
            </a:r>
            <a:r>
              <a:rPr lang="en-US" dirty="0" smtClean="0"/>
              <a:t>discussed.”</a:t>
            </a:r>
          </a:p>
          <a:p>
            <a:endParaRPr lang="en-US" dirty="0" smtClean="0"/>
          </a:p>
          <a:p>
            <a:r>
              <a:rPr lang="en-US" dirty="0" smtClean="0"/>
              <a:t>Sexual Citizenship Vs. Statelessness Studies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Intersectional Relationship 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6662"/>
            <a:ext cx="10539743" cy="1967178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37514"/>
            <a:ext cx="10185400" cy="184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Causal Relationship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At birth(for intersex)</a:t>
            </a:r>
          </a:p>
          <a:p>
            <a:endParaRPr lang="en-US" dirty="0"/>
          </a:p>
          <a:p>
            <a:r>
              <a:rPr lang="en-US" dirty="0" smtClean="0"/>
              <a:t>Arbitrary Deprivation by the state (triggered by marriage/civil partnership)</a:t>
            </a:r>
          </a:p>
          <a:p>
            <a:endParaRPr lang="en-US" dirty="0" smtClean="0"/>
          </a:p>
          <a:p>
            <a:r>
              <a:rPr lang="en-US" dirty="0" smtClean="0"/>
              <a:t>Sex/Gender Transition (new status not recognised)</a:t>
            </a:r>
          </a:p>
          <a:p>
            <a:endParaRPr lang="en-US" dirty="0" smtClean="0"/>
          </a:p>
          <a:p>
            <a:r>
              <a:rPr lang="en-US" dirty="0" smtClean="0"/>
              <a:t>Self renunciation (to prevent deportation) </a:t>
            </a:r>
          </a:p>
          <a:p>
            <a:endParaRPr lang="en-US" dirty="0" smtClean="0"/>
          </a:p>
          <a:p>
            <a:r>
              <a:rPr lang="en-US" dirty="0" smtClean="0"/>
              <a:t>Children born to ‘rainbow families’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8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Conclusions/Further Research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Lack of relevant case law</a:t>
            </a:r>
          </a:p>
          <a:p>
            <a:endParaRPr lang="en-GB" dirty="0" smtClean="0"/>
          </a:p>
          <a:p>
            <a:r>
              <a:rPr lang="en-GB" dirty="0" smtClean="0"/>
              <a:t>Missed vulnerability in asylum procedures</a:t>
            </a:r>
          </a:p>
          <a:p>
            <a:endParaRPr lang="en-GB" dirty="0" smtClean="0"/>
          </a:p>
          <a:p>
            <a:r>
              <a:rPr lang="en-GB" dirty="0" smtClean="0"/>
              <a:t>Building coalitions between statelessness &amp; SOGIESC work</a:t>
            </a:r>
          </a:p>
          <a:p>
            <a:endParaRPr lang="en-GB" dirty="0" smtClean="0"/>
          </a:p>
          <a:p>
            <a:r>
              <a:rPr lang="en-GB" dirty="0" smtClean="0"/>
              <a:t>Greater nuance/context-specific understandings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3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7117</TotalTime>
  <Words>179</Words>
  <Application>Microsoft Macintosh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Office Theme</vt:lpstr>
      <vt:lpstr>‘Rainbow Statelessness’ Between Sexual Citizenship and Legal Theory: Exploring the Statelessness-SOGIESC Nexus for LGBTIQ+ Asylum Seekers  </vt:lpstr>
      <vt:lpstr>This presentation draws on recently published research in the Statelessness &amp; Citizenship Review</vt:lpstr>
      <vt:lpstr>Statelessness – Legal Definition </vt:lpstr>
      <vt:lpstr>Where is Stateless-Queer?</vt:lpstr>
      <vt:lpstr>Reasons for the Lack of Attention </vt:lpstr>
      <vt:lpstr>Intersectional Relationship </vt:lpstr>
      <vt:lpstr>Causal Relationship</vt:lpstr>
      <vt:lpstr>Conclusions/Further Research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”Rainbow Statelessness”</dc:title>
  <dc:creator>Thomas Mcgee</dc:creator>
  <cp:lastModifiedBy>Thomas Mcgee</cp:lastModifiedBy>
  <cp:revision>20</cp:revision>
  <dcterms:created xsi:type="dcterms:W3CDTF">2020-07-05T17:50:09Z</dcterms:created>
  <dcterms:modified xsi:type="dcterms:W3CDTF">2020-07-10T16:27:39Z</dcterms:modified>
</cp:coreProperties>
</file>